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467" y="832779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09-10.04.2024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.04.2024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807396"/>
              </p:ext>
            </p:extLst>
          </p:nvPr>
        </p:nvGraphicFramePr>
        <p:xfrm>
          <a:off x="0" y="5877272"/>
          <a:ext cx="3059832" cy="1044402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Крымский, Абинский районы</a:t>
                      </a:r>
                      <a:r>
                        <a:rPr lang="ru-RU" sz="12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.</a:t>
                      </a:r>
                      <a:endParaRPr lang="ru-RU" sz="1100" i="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2</a:t>
                      </a:r>
                      <a:endParaRPr lang="ru-RU" sz="11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56440"/>
              </p:ext>
            </p:extLst>
          </p:nvPr>
        </p:nvGraphicFramePr>
        <p:xfrm>
          <a:off x="6012160" y="5877272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" name="Freeform 261"/>
          <p:cNvSpPr>
            <a:spLocks/>
          </p:cNvSpPr>
          <p:nvPr/>
        </p:nvSpPr>
        <p:spPr bwMode="auto">
          <a:xfrm rot="21334256">
            <a:off x="2294305" y="4154271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2" name="Rectangle 708"/>
          <p:cNvSpPr>
            <a:spLocks noChangeArrowheads="1"/>
          </p:cNvSpPr>
          <p:nvPr/>
        </p:nvSpPr>
        <p:spPr bwMode="auto">
          <a:xfrm>
            <a:off x="2597751" y="4419824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3" name="Freeform 245"/>
          <p:cNvSpPr>
            <a:spLocks/>
          </p:cNvSpPr>
          <p:nvPr/>
        </p:nvSpPr>
        <p:spPr bwMode="auto">
          <a:xfrm rot="21334256">
            <a:off x="2841064" y="4176270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4" name="Rectangle 760"/>
          <p:cNvSpPr>
            <a:spLocks noChangeArrowheads="1"/>
          </p:cNvSpPr>
          <p:nvPr/>
        </p:nvSpPr>
        <p:spPr bwMode="auto">
          <a:xfrm>
            <a:off x="3017344" y="4645868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" y="1031333"/>
            <a:ext cx="2690367" cy="15335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29590"/>
            <a:ext cx="2457576" cy="14154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9023</TotalTime>
  <Words>681</Words>
  <Application>Microsoft Office PowerPoint</Application>
  <PresentationFormat>Экран (4:3)</PresentationFormat>
  <Paragraphs>108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1330</cp:revision>
  <cp:lastPrinted>2023-08-24T02:55:12Z</cp:lastPrinted>
  <dcterms:created xsi:type="dcterms:W3CDTF">2020-10-14T14:17:55Z</dcterms:created>
  <dcterms:modified xsi:type="dcterms:W3CDTF">2024-04-09T05:59:19Z</dcterms:modified>
</cp:coreProperties>
</file>