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" y="628963"/>
            <a:ext cx="2007403" cy="20543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" y="4847624"/>
            <a:ext cx="1977769" cy="2020510"/>
          </a:xfrm>
          <a:prstGeom prst="rect">
            <a:avLst/>
          </a:prstGeom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" y="2661145"/>
            <a:ext cx="2001297" cy="2180698"/>
          </a:xfrm>
          <a:prstGeom prst="rect">
            <a:avLst/>
          </a:prstGeom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60331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18.04.2024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84891" y="2678104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23432"/>
            <a:ext cx="2184011" cy="6244702"/>
            <a:chOff x="3451" y="631978"/>
            <a:chExt cx="2184011" cy="6244702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31978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37931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4010" y="4816522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287" y="637447"/>
            <a:ext cx="5174121" cy="204384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Без существенных осадков. Ветер южной четверти 5-10 м/с, местами порывы 12-14 м/с, днем и вечером местами 16-21 м/с. Температура воздуха ночью 10…15°, местами в юго-восточных предгорных районах 6…11°; днем 27…32°, на Азовском побережье 20…25°, местами в южной половине края до 34°; в горах ночью 6…11°, днем 18…23°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существенных осадков. Ветер южной четверти 6-11 м/с, местами порывы   12-14 м/с, днем 15-20 м/с. Температура воздуха ночью 14…19°, днем 21…26°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осадков. Ветер южной четверти 5-10 м/с, днем и вечером порывы 15-18 м/с. Температура воздуха ночью 12…14°, днем 29…31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02" y="2906822"/>
            <a:ext cx="2331786" cy="1433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" y="674248"/>
            <a:ext cx="9141393" cy="6188714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8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10.00 18.04.2024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65107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603" y="5113740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г. Славянск-на-Кубани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3506" y="2865432"/>
            <a:ext cx="2945272" cy="1760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867326" y="4138179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558501" y="4928737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917563" y="5669257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447412" y="4537051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206012" y="3669623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en-US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797593" y="3319765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350595" y="2759912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694251" y="2400477"/>
            <a:ext cx="1509158" cy="653999"/>
            <a:chOff x="2815304" y="2038742"/>
            <a:chExt cx="1364269" cy="632804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2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141409" y="1780961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1945"/>
              <a:ext cx="1361162" cy="179806"/>
              <a:chOff x="527196" y="3614574"/>
              <a:chExt cx="1361162" cy="179806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21896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807697" y="3365795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89470" y="666589"/>
            <a:ext cx="2950140" cy="4001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18.00 18.04.2024</a:t>
            </a:r>
            <a:endParaRPr lang="ru-RU" sz="1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71" y="1087463"/>
            <a:ext cx="2942075" cy="1758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" y="5369860"/>
            <a:ext cx="2411150" cy="14954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0"/>
            <a:ext cx="9144000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390581" y="3863986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216588" y="2013825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216588" y="3121098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611644" y="3771205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334663" y="5723104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132969">
            <a:off x="6394624" y="2871738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60078" y="1616823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155195" flipH="1">
            <a:off x="1972228" y="1449062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007091" flipH="1">
            <a:off x="2182098" y="2859100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957669" flipH="1">
            <a:off x="3385770" y="1942249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155195" flipH="1">
            <a:off x="1707392" y="4446248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007091" flipH="1">
            <a:off x="1917262" y="5856286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957669" flipH="1">
            <a:off x="3120934" y="4939435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046820">
            <a:off x="6998306" y="4400330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37990">
            <a:off x="5500325" y="4110337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585821</TotalTime>
  <Words>775</Words>
  <Application>Microsoft Office PowerPoint</Application>
  <PresentationFormat>Экран (4:3)</PresentationFormat>
  <Paragraphs>208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29908</cp:revision>
  <cp:lastPrinted>2024-04-08T03:17:50Z</cp:lastPrinted>
  <dcterms:created xsi:type="dcterms:W3CDTF">2014-09-08T13:21:12Z</dcterms:created>
  <dcterms:modified xsi:type="dcterms:W3CDTF">2024-04-17T10:30:19Z</dcterms:modified>
</cp:coreProperties>
</file>