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0000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81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18.04.2024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18.04.2024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18.04.2024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18.04.2024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18.04.2024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18.04.2024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18.04.2024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18.04.2024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18.04.2024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18.04.2024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18.04.2024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18.04.2024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18.04.2024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18.04.2024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490003"/>
            <a:ext cx="8699620" cy="63708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571725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" y="2661144"/>
            <a:ext cx="2095342" cy="21744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24" y="4824309"/>
            <a:ext cx="2156345" cy="20336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996"/>
            <a:ext cx="2134925" cy="20255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33797" y="3760331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16953" y="5734931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19.04.2024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69979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784891" y="2866108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451" y="623432"/>
            <a:ext cx="2184011" cy="6244702"/>
            <a:chOff x="3451" y="631978"/>
            <a:chExt cx="2184011" cy="6244702"/>
          </a:xfrm>
        </p:grpSpPr>
        <p:sp>
          <p:nvSpPr>
            <p:cNvPr id="226" name="TextBox 225"/>
            <p:cNvSpPr txBox="1"/>
            <p:nvPr/>
          </p:nvSpPr>
          <p:spPr>
            <a:xfrm>
              <a:off x="12990" y="631978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390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3451" y="2637931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4010" y="4816522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3287" y="628901"/>
            <a:ext cx="5174121" cy="221312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Местами кратковременный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дождь, гроза.  Ветер западной четверти с переходом во второй половине дня на восточную четверть 5-10 м/с, местами порывы 12-14 м/с,                                  в отдельных районах 15-18 м/с. Температура воздуха ночью 10…15°, днем 17…22°; в горах ночью 7…12°, днем 13…18°;</a:t>
            </a:r>
          </a:p>
          <a:p>
            <a:pPr algn="just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Местами кратковременный дождь, гроза. Ветер южный с переходом на западный 6-11 м/с, местами порывы 12-14 м/с, в отдельных районах 12-17 м/с. Температура воздуха ночью 11…16°, днем 15…20°;</a:t>
            </a:r>
          </a:p>
          <a:p>
            <a:pPr algn="just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Ночью, утром и в первую половину дня  кратковременный дождь, гроза. Ветер западной четверти с переходом во второй половине дня на восточную четверть 5-10 м/с, временами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порывы до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м/с. Температура воздуха ночью 12…14°, днем 19…21°.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653" y="3080702"/>
            <a:ext cx="2255870" cy="12373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" y="288384"/>
            <a:ext cx="9136511" cy="65570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557" y="1048574"/>
            <a:ext cx="2946221" cy="17969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04" y="5330525"/>
            <a:ext cx="2567082" cy="151926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748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10.00 19.04.2024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6949" y="4465107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07095" y="498619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60796" y="5050970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72769" y="4917659"/>
            <a:ext cx="2698834" cy="461663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Туапсинский муниципальный округ</a:t>
            </a:r>
            <a:endParaRPr lang="ru-RU" altLang="ru-RU" sz="1200" dirty="0"/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21472" y="5200174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3506" y="2865432"/>
            <a:ext cx="2945272" cy="17603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915975" y="3680627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1624837" y="4420733"/>
            <a:ext cx="1960465" cy="690527"/>
            <a:chOff x="2433324" y="4974993"/>
            <a:chExt cx="1772249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3324" y="4974993"/>
              <a:ext cx="1772249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</a:t>
              </a:r>
              <a:r>
                <a:rPr lang="ru-RU" altLang="ru-RU" sz="800" dirty="0" smtClean="0">
                  <a:solidFill>
                    <a:schemeClr val="tx1"/>
                  </a:solidFill>
                </a:rPr>
                <a:t>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3280179" y="5058992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59"/>
              <a:ext cx="1361164" cy="172485"/>
              <a:chOff x="519470" y="3609297"/>
              <a:chExt cx="1361164" cy="172485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4" y="3609297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4295736" y="4522053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2101371" y="3182516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3900042" y="2969433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546834" y="2061776"/>
            <a:ext cx="2351478" cy="683601"/>
            <a:chOff x="799430" y="2576776"/>
            <a:chExt cx="2125722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9430" y="2576776"/>
              <a:ext cx="2125720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157348" y="2142095"/>
            <a:ext cx="1509158" cy="653999"/>
            <a:chOff x="2815304" y="2038742"/>
            <a:chExt cx="1364269" cy="632804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2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513590" y="1233117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71945"/>
              <a:ext cx="1361162" cy="179806"/>
              <a:chOff x="527196" y="3614574"/>
              <a:chExt cx="1361162" cy="179806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14574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21896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11068" y="2840068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89470" y="666589"/>
            <a:ext cx="2950140" cy="40010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</a:t>
            </a:r>
            <a:r>
              <a:rPr lang="ru-RU" sz="1000" dirty="0" smtClean="0"/>
              <a:t>18.00 19.04.2024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7922"/>
            <a:ext cx="9144000" cy="66979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278746" y="4163022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4091885" y="1839305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4113361" y="3140413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4444732" y="3887641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58122" y="3247199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2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442073">
            <a:off x="2087161" y="3901323"/>
            <a:ext cx="456838" cy="3643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417520" y="1031026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250421" flipH="1">
            <a:off x="1856710" y="6232632"/>
            <a:ext cx="375519" cy="27247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09760" flipH="1">
            <a:off x="2874130" y="1472676"/>
            <a:ext cx="375519" cy="27247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17403" flipH="1">
            <a:off x="5401673" y="2441535"/>
            <a:ext cx="375519" cy="27247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600839" flipH="1">
            <a:off x="5880581" y="3356349"/>
            <a:ext cx="375519" cy="27247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30090" flipH="1">
            <a:off x="4020788" y="6095899"/>
            <a:ext cx="375519" cy="27247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019507" flipH="1">
            <a:off x="7523518" y="4532378"/>
            <a:ext cx="375519" cy="27247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029167">
            <a:off x="1892428" y="4553463"/>
            <a:ext cx="456838" cy="3643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535653">
            <a:off x="1366624" y="3995145"/>
            <a:ext cx="456838" cy="3643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7358067" y="3715635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0593691" flipH="1">
            <a:off x="7929871" y="1356452"/>
            <a:ext cx="375519" cy="27247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585859</TotalTime>
  <Words>792</Words>
  <Application>Microsoft Office PowerPoint</Application>
  <PresentationFormat>Экран (4:3)</PresentationFormat>
  <Paragraphs>209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29917</cp:revision>
  <cp:lastPrinted>2024-04-08T03:17:50Z</cp:lastPrinted>
  <dcterms:created xsi:type="dcterms:W3CDTF">2014-09-08T13:21:12Z</dcterms:created>
  <dcterms:modified xsi:type="dcterms:W3CDTF">2024-04-18T10:45:08Z</dcterms:modified>
</cp:coreProperties>
</file>