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18.04.2024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" y="2661144"/>
            <a:ext cx="2095342" cy="2174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" y="4824309"/>
            <a:ext cx="2156345" cy="2033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96"/>
            <a:ext cx="2134925" cy="2025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60331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19.04.2024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84891" y="2866108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23432"/>
            <a:ext cx="2184011" cy="6244702"/>
            <a:chOff x="3451" y="631978"/>
            <a:chExt cx="2184011" cy="6244702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31978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37931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4010" y="4816522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287" y="628901"/>
            <a:ext cx="5174121" cy="22131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кратковременный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дождь, гроза.  Ветер западной четверти с переходом во второй половине дня на восточную четверть 5-10 м/с, местами порывы 12-14 м/с,                                  в отдельных районах 15-18 м/с. Температура воздуха ночью 10…15°, днем 17…22°; в горах ночью 7…12°, днем 13…18°;</a:t>
            </a: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Местами кратковременный дождь, гроза. Ветер южный с переходом на западный 6-11 м/с, местами порывы 12-14 м/с, в отдельных районах 12-17 м/с. Температура воздуха ночью 11…16°, днем 15…20°;</a:t>
            </a: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Ночью, утром и в первую половину дня  кратковременный дождь, гроза. Ветер западной четверти с переходом во второй половине дня на восточную четверть 5-10 м/с, временами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порывы до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м/с. Температура воздуха ночью 12…14°, днем 19…21°.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53" y="3080702"/>
            <a:ext cx="2255870" cy="12373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" y="288384"/>
            <a:ext cx="9136511" cy="6557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57" y="1048574"/>
            <a:ext cx="2946221" cy="1796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4" y="5330525"/>
            <a:ext cx="2567082" cy="1519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10.00 19.04.2024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107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72769" y="4917659"/>
            <a:ext cx="2698834" cy="461663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Туапсинский муниципальный округ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3506" y="2865432"/>
            <a:ext cx="2945272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915975" y="3680627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1624837" y="4420733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280179" y="5058992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295736" y="4522053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101371" y="3182516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900042" y="2969433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546834" y="2061776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157348" y="2142095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513590" y="1233117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1945"/>
              <a:ext cx="1361162" cy="179806"/>
              <a:chOff x="527196" y="3614574"/>
              <a:chExt cx="1361162" cy="179806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21896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11068" y="2840068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89470" y="666589"/>
            <a:ext cx="2950140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18.00 19.04.2024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22"/>
            <a:ext cx="9144000" cy="6697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278746" y="4163022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4091885" y="1839305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4113361" y="3140413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4444732" y="3887641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8122" y="3247199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442073">
            <a:off x="2087161" y="3901323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7520" y="1031026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250421" flipH="1">
            <a:off x="1856710" y="6232632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09760" flipH="1">
            <a:off x="2874130" y="1472676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417403" flipH="1">
            <a:off x="5401673" y="2441535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600839" flipH="1">
            <a:off x="5880581" y="3356349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30090" flipH="1">
            <a:off x="4020788" y="6095899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019507" flipH="1">
            <a:off x="7523518" y="4532378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029167">
            <a:off x="1892428" y="4553463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535653">
            <a:off x="1366624" y="3995145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358067" y="3715635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0593691" flipH="1">
            <a:off x="7929871" y="1356452"/>
            <a:ext cx="375519" cy="27247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585859</TotalTime>
  <Words>792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29917</cp:revision>
  <cp:lastPrinted>2024-04-08T03:17:50Z</cp:lastPrinted>
  <dcterms:created xsi:type="dcterms:W3CDTF">2014-09-08T13:21:12Z</dcterms:created>
  <dcterms:modified xsi:type="dcterms:W3CDTF">2024-04-18T10:45:08Z</dcterms:modified>
</cp:coreProperties>
</file>