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4" d="100"/>
          <a:sy n="114" d="100"/>
        </p:scale>
        <p:origin x="204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96840"/>
            <a:ext cx="1941013" cy="11743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1365</cp:revision>
  <dcterms:created xsi:type="dcterms:W3CDTF">2020-10-19T16:39:39Z</dcterms:created>
  <dcterms:modified xsi:type="dcterms:W3CDTF">2024-04-17T06:19:34Z</dcterms:modified>
</cp:coreProperties>
</file>