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-84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467" y="832779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6" name="Freeform 248"/>
          <p:cNvSpPr>
            <a:spLocks/>
          </p:cNvSpPr>
          <p:nvPr/>
        </p:nvSpPr>
        <p:spPr bwMode="auto">
          <a:xfrm rot="21334256">
            <a:off x="5892563" y="2483552"/>
            <a:ext cx="953657" cy="958223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1" name="Freeform 269"/>
          <p:cNvSpPr>
            <a:spLocks/>
          </p:cNvSpPr>
          <p:nvPr/>
        </p:nvSpPr>
        <p:spPr bwMode="auto">
          <a:xfrm rot="21334256">
            <a:off x="6591093" y="4985226"/>
            <a:ext cx="872044" cy="997136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" name="Freeform 245"/>
          <p:cNvSpPr>
            <a:spLocks/>
          </p:cNvSpPr>
          <p:nvPr/>
        </p:nvSpPr>
        <p:spPr bwMode="auto">
          <a:xfrm rot="21334256">
            <a:off x="2769482" y="4171277"/>
            <a:ext cx="808450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1" name="Freeform 263"/>
          <p:cNvSpPr>
            <a:spLocks/>
          </p:cNvSpPr>
          <p:nvPr/>
        </p:nvSpPr>
        <p:spPr bwMode="auto">
          <a:xfrm rot="21334256">
            <a:off x="4315568" y="1632938"/>
            <a:ext cx="1115202" cy="799784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8" name="Freeform 254"/>
          <p:cNvSpPr>
            <a:spLocks noEditPoints="1"/>
          </p:cNvSpPr>
          <p:nvPr/>
        </p:nvSpPr>
        <p:spPr bwMode="auto">
          <a:xfrm rot="21334256">
            <a:off x="2339752" y="1576364"/>
            <a:ext cx="1199721" cy="1162406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0" name="Freeform 260"/>
          <p:cNvSpPr>
            <a:spLocks/>
          </p:cNvSpPr>
          <p:nvPr/>
        </p:nvSpPr>
        <p:spPr bwMode="auto">
          <a:xfrm rot="21334256">
            <a:off x="4815707" y="1993838"/>
            <a:ext cx="958346" cy="607246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2" name="Freeform 265"/>
          <p:cNvSpPr>
            <a:spLocks noEditPoints="1"/>
          </p:cNvSpPr>
          <p:nvPr/>
        </p:nvSpPr>
        <p:spPr bwMode="auto">
          <a:xfrm rot="21334256">
            <a:off x="4117135" y="2207648"/>
            <a:ext cx="843573" cy="71256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3" name="Freeform 270"/>
          <p:cNvSpPr>
            <a:spLocks/>
          </p:cNvSpPr>
          <p:nvPr/>
        </p:nvSpPr>
        <p:spPr bwMode="auto">
          <a:xfrm rot="21334256">
            <a:off x="4618054" y="2500229"/>
            <a:ext cx="1103721" cy="599016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4" name="Freeform 274"/>
          <p:cNvSpPr>
            <a:spLocks/>
          </p:cNvSpPr>
          <p:nvPr/>
        </p:nvSpPr>
        <p:spPr bwMode="auto">
          <a:xfrm rot="21334256">
            <a:off x="3705065" y="1877342"/>
            <a:ext cx="734541" cy="556229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5" name="Freeform 287"/>
          <p:cNvSpPr>
            <a:spLocks noEditPoints="1"/>
          </p:cNvSpPr>
          <p:nvPr/>
        </p:nvSpPr>
        <p:spPr bwMode="auto">
          <a:xfrm rot="21334256">
            <a:off x="3302334" y="1526622"/>
            <a:ext cx="743710" cy="819277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9" name="Freeform 257"/>
          <p:cNvSpPr>
            <a:spLocks/>
          </p:cNvSpPr>
          <p:nvPr/>
        </p:nvSpPr>
        <p:spPr bwMode="auto">
          <a:xfrm rot="21334256">
            <a:off x="3405893" y="2282077"/>
            <a:ext cx="1241450" cy="85079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17-18.04.2024)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18.04.2024)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449271"/>
              </p:ext>
            </p:extLst>
          </p:nvPr>
        </p:nvGraphicFramePr>
        <p:xfrm>
          <a:off x="4467" y="4797152"/>
          <a:ext cx="3059832" cy="2245246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Крымский, Абинский, Северский, Белореченский, </a:t>
                      </a:r>
                      <a:r>
                        <a:rPr lang="ru-RU" sz="1000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Апшеронский,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Новокубанский, Успенский, Курганинский, Отрадненский, Лабинский, </a:t>
                      </a:r>
                      <a:r>
                        <a:rPr lang="ru-RU" sz="1000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Туапсинский, 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Щербиновский, Ейский,  Староминский, Ленинградский, Каневской, Кущевский, Крыловский, Белоглинский, Новопокровский, Павловский, Тихорецкий, Выселковский, Кавказский, </a:t>
                      </a:r>
                      <a:r>
                        <a:rPr lang="ru-RU" sz="1000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Темрюкский,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Тбилисский, Гулькевичский, Брюховецкий, Тимашевский, Динской, Кореновский, Усть-Лабинский районы, г. Горячий Ключ, </a:t>
                      </a:r>
                      <a:br>
                        <a:rPr lang="ru-RU" sz="1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 Армавир, г. Краснодар, </a:t>
                      </a:r>
                      <a:r>
                        <a:rPr lang="ru-RU" sz="1000" i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 Сочи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191717"/>
              </p:ext>
            </p:extLst>
          </p:nvPr>
        </p:nvGraphicFramePr>
        <p:xfrm>
          <a:off x="6012160" y="5877272"/>
          <a:ext cx="3117028" cy="1005450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407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1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" name="Freeform 261"/>
          <p:cNvSpPr>
            <a:spLocks/>
          </p:cNvSpPr>
          <p:nvPr/>
        </p:nvSpPr>
        <p:spPr bwMode="auto">
          <a:xfrm rot="21334256">
            <a:off x="2178993" y="4148193"/>
            <a:ext cx="951167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2" name="Rectangle 708"/>
          <p:cNvSpPr>
            <a:spLocks noChangeArrowheads="1"/>
          </p:cNvSpPr>
          <p:nvPr/>
        </p:nvSpPr>
        <p:spPr bwMode="auto">
          <a:xfrm>
            <a:off x="2597751" y="4419824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4" name="Rectangle 760"/>
          <p:cNvSpPr>
            <a:spLocks noChangeArrowheads="1"/>
          </p:cNvSpPr>
          <p:nvPr/>
        </p:nvSpPr>
        <p:spPr bwMode="auto">
          <a:xfrm>
            <a:off x="3017344" y="4645868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>
            <a:off x="3666189" y="2564904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670"/>
          <p:cNvSpPr>
            <a:spLocks noChangeArrowheads="1"/>
          </p:cNvSpPr>
          <p:nvPr/>
        </p:nvSpPr>
        <p:spPr bwMode="auto">
          <a:xfrm>
            <a:off x="2866429" y="2036292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670"/>
          <p:cNvSpPr>
            <a:spLocks noChangeArrowheads="1"/>
          </p:cNvSpPr>
          <p:nvPr/>
        </p:nvSpPr>
        <p:spPr bwMode="auto">
          <a:xfrm>
            <a:off x="3434487" y="1640237"/>
            <a:ext cx="51805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865"/>
          <p:cNvSpPr>
            <a:spLocks noChangeArrowheads="1"/>
          </p:cNvSpPr>
          <p:nvPr/>
        </p:nvSpPr>
        <p:spPr bwMode="auto">
          <a:xfrm>
            <a:off x="4228878" y="2451450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915"/>
          <p:cNvSpPr>
            <a:spLocks noChangeArrowheads="1"/>
          </p:cNvSpPr>
          <p:nvPr/>
        </p:nvSpPr>
        <p:spPr bwMode="auto">
          <a:xfrm>
            <a:off x="3867971" y="2135714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827"/>
          <p:cNvSpPr>
            <a:spLocks noChangeArrowheads="1"/>
          </p:cNvSpPr>
          <p:nvPr/>
        </p:nvSpPr>
        <p:spPr bwMode="auto">
          <a:xfrm>
            <a:off x="5101548" y="2345038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712"/>
          <p:cNvSpPr>
            <a:spLocks noChangeArrowheads="1"/>
          </p:cNvSpPr>
          <p:nvPr/>
        </p:nvSpPr>
        <p:spPr bwMode="auto">
          <a:xfrm>
            <a:off x="4862779" y="2747448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915"/>
          <p:cNvSpPr>
            <a:spLocks noChangeArrowheads="1"/>
          </p:cNvSpPr>
          <p:nvPr/>
        </p:nvSpPr>
        <p:spPr bwMode="auto">
          <a:xfrm>
            <a:off x="4631096" y="1890093"/>
            <a:ext cx="3558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Freeform 255"/>
          <p:cNvSpPr>
            <a:spLocks noEditPoints="1"/>
          </p:cNvSpPr>
          <p:nvPr/>
        </p:nvSpPr>
        <p:spPr bwMode="auto">
          <a:xfrm rot="21334256">
            <a:off x="5555305" y="3364941"/>
            <a:ext cx="950484" cy="499246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8" name="Freeform 250"/>
          <p:cNvSpPr>
            <a:spLocks/>
          </p:cNvSpPr>
          <p:nvPr/>
        </p:nvSpPr>
        <p:spPr bwMode="auto">
          <a:xfrm rot="21334256">
            <a:off x="3477309" y="2891056"/>
            <a:ext cx="1185696" cy="486193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9" name="Freeform 251"/>
          <p:cNvSpPr>
            <a:spLocks/>
          </p:cNvSpPr>
          <p:nvPr/>
        </p:nvSpPr>
        <p:spPr bwMode="auto">
          <a:xfrm rot="21334256">
            <a:off x="4667091" y="3047265"/>
            <a:ext cx="815527" cy="76028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0" name="Freeform 252"/>
          <p:cNvSpPr>
            <a:spLocks/>
          </p:cNvSpPr>
          <p:nvPr/>
        </p:nvSpPr>
        <p:spPr bwMode="auto">
          <a:xfrm rot="21334256">
            <a:off x="5555851" y="3754958"/>
            <a:ext cx="1037243" cy="582456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" name="Freeform 280"/>
          <p:cNvSpPr>
            <a:spLocks/>
          </p:cNvSpPr>
          <p:nvPr/>
        </p:nvSpPr>
        <p:spPr bwMode="auto">
          <a:xfrm rot="21334256">
            <a:off x="5171838" y="3529805"/>
            <a:ext cx="616949" cy="639557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2" name="Freeform 282"/>
          <p:cNvSpPr>
            <a:spLocks/>
          </p:cNvSpPr>
          <p:nvPr/>
        </p:nvSpPr>
        <p:spPr bwMode="auto">
          <a:xfrm rot="21334256">
            <a:off x="3457495" y="3239258"/>
            <a:ext cx="1139023" cy="661477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3" name="Freeform 283"/>
          <p:cNvSpPr>
            <a:spLocks/>
          </p:cNvSpPr>
          <p:nvPr/>
        </p:nvSpPr>
        <p:spPr bwMode="auto">
          <a:xfrm rot="21334256">
            <a:off x="5043795" y="2758076"/>
            <a:ext cx="917708" cy="817394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5" name="Rectangle 707"/>
          <p:cNvSpPr>
            <a:spLocks noChangeArrowheads="1"/>
          </p:cNvSpPr>
          <p:nvPr/>
        </p:nvSpPr>
        <p:spPr bwMode="auto">
          <a:xfrm>
            <a:off x="5205129" y="3052945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806"/>
          <p:cNvSpPr>
            <a:spLocks noChangeArrowheads="1"/>
          </p:cNvSpPr>
          <p:nvPr/>
        </p:nvSpPr>
        <p:spPr bwMode="auto">
          <a:xfrm>
            <a:off x="4696916" y="3340434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821"/>
          <p:cNvSpPr>
            <a:spLocks noChangeArrowheads="1"/>
          </p:cNvSpPr>
          <p:nvPr/>
        </p:nvSpPr>
        <p:spPr bwMode="auto">
          <a:xfrm>
            <a:off x="3627118" y="350100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69" name="Rectangle 833"/>
          <p:cNvSpPr>
            <a:spLocks noChangeArrowheads="1"/>
          </p:cNvSpPr>
          <p:nvPr/>
        </p:nvSpPr>
        <p:spPr bwMode="auto">
          <a:xfrm>
            <a:off x="5905736" y="3551017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70" name="Rectangle 847"/>
          <p:cNvSpPr>
            <a:spLocks noChangeArrowheads="1"/>
          </p:cNvSpPr>
          <p:nvPr/>
        </p:nvSpPr>
        <p:spPr bwMode="auto">
          <a:xfrm>
            <a:off x="3840700" y="3099911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862"/>
          <p:cNvSpPr>
            <a:spLocks noChangeArrowheads="1"/>
          </p:cNvSpPr>
          <p:nvPr/>
        </p:nvSpPr>
        <p:spPr bwMode="auto">
          <a:xfrm>
            <a:off x="5889118" y="3911057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895"/>
          <p:cNvSpPr>
            <a:spLocks noChangeArrowheads="1"/>
          </p:cNvSpPr>
          <p:nvPr/>
        </p:nvSpPr>
        <p:spPr bwMode="auto">
          <a:xfrm>
            <a:off x="5260914" y="3623025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олилиния 63"/>
          <p:cNvSpPr>
            <a:spLocks/>
          </p:cNvSpPr>
          <p:nvPr/>
        </p:nvSpPr>
        <p:spPr bwMode="auto">
          <a:xfrm rot="21334256">
            <a:off x="3278151" y="4303684"/>
            <a:ext cx="845958" cy="93228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8" name="Rectangle 760"/>
          <p:cNvSpPr>
            <a:spLocks noChangeArrowheads="1"/>
          </p:cNvSpPr>
          <p:nvPr/>
        </p:nvSpPr>
        <p:spPr bwMode="auto">
          <a:xfrm>
            <a:off x="3479753" y="4772213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Freeform 249"/>
          <p:cNvSpPr>
            <a:spLocks/>
          </p:cNvSpPr>
          <p:nvPr/>
        </p:nvSpPr>
        <p:spPr bwMode="auto">
          <a:xfrm rot="21334256">
            <a:off x="4642045" y="4300203"/>
            <a:ext cx="687573" cy="898232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4" name="Rectangle 760"/>
          <p:cNvSpPr>
            <a:spLocks noChangeArrowheads="1"/>
          </p:cNvSpPr>
          <p:nvPr/>
        </p:nvSpPr>
        <p:spPr bwMode="auto">
          <a:xfrm>
            <a:off x="4814129" y="4750471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Freeform 267"/>
          <p:cNvSpPr>
            <a:spLocks noEditPoints="1"/>
          </p:cNvSpPr>
          <p:nvPr/>
        </p:nvSpPr>
        <p:spPr bwMode="auto">
          <a:xfrm rot="21334256">
            <a:off x="6173267" y="4063577"/>
            <a:ext cx="855274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6" name="Rectangle 760"/>
          <p:cNvSpPr>
            <a:spLocks noChangeArrowheads="1"/>
          </p:cNvSpPr>
          <p:nvPr/>
        </p:nvSpPr>
        <p:spPr bwMode="auto">
          <a:xfrm>
            <a:off x="6332237" y="4212878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Freeform 285"/>
          <p:cNvSpPr>
            <a:spLocks/>
          </p:cNvSpPr>
          <p:nvPr/>
        </p:nvSpPr>
        <p:spPr bwMode="auto">
          <a:xfrm rot="21334256">
            <a:off x="6697155" y="4365553"/>
            <a:ext cx="607451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8" name="Rectangle 760"/>
          <p:cNvSpPr>
            <a:spLocks noChangeArrowheads="1"/>
          </p:cNvSpPr>
          <p:nvPr/>
        </p:nvSpPr>
        <p:spPr bwMode="auto">
          <a:xfrm>
            <a:off x="6842214" y="4584901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Freeform 262"/>
          <p:cNvSpPr>
            <a:spLocks/>
          </p:cNvSpPr>
          <p:nvPr/>
        </p:nvSpPr>
        <p:spPr bwMode="auto">
          <a:xfrm rot="21334256">
            <a:off x="5417359" y="4069661"/>
            <a:ext cx="1127323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C000"/>
          </a:solidFill>
          <a:ln w="6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760"/>
          <p:cNvSpPr>
            <a:spLocks noChangeArrowheads="1"/>
          </p:cNvSpPr>
          <p:nvPr/>
        </p:nvSpPr>
        <p:spPr bwMode="auto">
          <a:xfrm>
            <a:off x="5759393" y="4284262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760"/>
          <p:cNvSpPr>
            <a:spLocks noChangeArrowheads="1"/>
          </p:cNvSpPr>
          <p:nvPr/>
        </p:nvSpPr>
        <p:spPr bwMode="auto">
          <a:xfrm>
            <a:off x="6842214" y="5425406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Freeform 264"/>
          <p:cNvSpPr>
            <a:spLocks noEditPoints="1"/>
          </p:cNvSpPr>
          <p:nvPr/>
        </p:nvSpPr>
        <p:spPr bwMode="auto">
          <a:xfrm rot="21269054">
            <a:off x="6157789" y="4712752"/>
            <a:ext cx="626875" cy="1139700"/>
          </a:xfrm>
          <a:custGeom>
            <a:avLst/>
            <a:gdLst>
              <a:gd name="T0" fmla="*/ 51 w 161"/>
              <a:gd name="T1" fmla="*/ 14 h 300"/>
              <a:gd name="T2" fmla="*/ 67 w 161"/>
              <a:gd name="T3" fmla="*/ 0 h 300"/>
              <a:gd name="T4" fmla="*/ 94 w 161"/>
              <a:gd name="T5" fmla="*/ 25 h 300"/>
              <a:gd name="T6" fmla="*/ 103 w 161"/>
              <a:gd name="T7" fmla="*/ 25 h 300"/>
              <a:gd name="T8" fmla="*/ 110 w 161"/>
              <a:gd name="T9" fmla="*/ 23 h 300"/>
              <a:gd name="T10" fmla="*/ 117 w 161"/>
              <a:gd name="T11" fmla="*/ 45 h 300"/>
              <a:gd name="T12" fmla="*/ 132 w 161"/>
              <a:gd name="T13" fmla="*/ 58 h 300"/>
              <a:gd name="T14" fmla="*/ 155 w 161"/>
              <a:gd name="T15" fmla="*/ 73 h 300"/>
              <a:gd name="T16" fmla="*/ 148 w 161"/>
              <a:gd name="T17" fmla="*/ 95 h 300"/>
              <a:gd name="T18" fmla="*/ 149 w 161"/>
              <a:gd name="T19" fmla="*/ 129 h 300"/>
              <a:gd name="T20" fmla="*/ 151 w 161"/>
              <a:gd name="T21" fmla="*/ 141 h 300"/>
              <a:gd name="T22" fmla="*/ 152 w 161"/>
              <a:gd name="T23" fmla="*/ 165 h 300"/>
              <a:gd name="T24" fmla="*/ 145 w 161"/>
              <a:gd name="T25" fmla="*/ 182 h 300"/>
              <a:gd name="T26" fmla="*/ 132 w 161"/>
              <a:gd name="T27" fmla="*/ 189 h 300"/>
              <a:gd name="T28" fmla="*/ 113 w 161"/>
              <a:gd name="T29" fmla="*/ 208 h 300"/>
              <a:gd name="T30" fmla="*/ 123 w 161"/>
              <a:gd name="T31" fmla="*/ 217 h 300"/>
              <a:gd name="T32" fmla="*/ 130 w 161"/>
              <a:gd name="T33" fmla="*/ 243 h 300"/>
              <a:gd name="T34" fmla="*/ 141 w 161"/>
              <a:gd name="T35" fmla="*/ 268 h 300"/>
              <a:gd name="T36" fmla="*/ 145 w 161"/>
              <a:gd name="T37" fmla="*/ 268 h 300"/>
              <a:gd name="T38" fmla="*/ 148 w 161"/>
              <a:gd name="T39" fmla="*/ 268 h 300"/>
              <a:gd name="T40" fmla="*/ 154 w 161"/>
              <a:gd name="T41" fmla="*/ 274 h 300"/>
              <a:gd name="T42" fmla="*/ 149 w 161"/>
              <a:gd name="T43" fmla="*/ 277 h 300"/>
              <a:gd name="T44" fmla="*/ 139 w 161"/>
              <a:gd name="T45" fmla="*/ 277 h 300"/>
              <a:gd name="T46" fmla="*/ 132 w 161"/>
              <a:gd name="T47" fmla="*/ 283 h 300"/>
              <a:gd name="T48" fmla="*/ 129 w 161"/>
              <a:gd name="T49" fmla="*/ 286 h 300"/>
              <a:gd name="T50" fmla="*/ 125 w 161"/>
              <a:gd name="T51" fmla="*/ 291 h 300"/>
              <a:gd name="T52" fmla="*/ 105 w 161"/>
              <a:gd name="T53" fmla="*/ 284 h 300"/>
              <a:gd name="T54" fmla="*/ 100 w 161"/>
              <a:gd name="T55" fmla="*/ 286 h 300"/>
              <a:gd name="T56" fmla="*/ 91 w 161"/>
              <a:gd name="T57" fmla="*/ 280 h 300"/>
              <a:gd name="T58" fmla="*/ 76 w 161"/>
              <a:gd name="T59" fmla="*/ 271 h 300"/>
              <a:gd name="T60" fmla="*/ 69 w 161"/>
              <a:gd name="T61" fmla="*/ 271 h 300"/>
              <a:gd name="T62" fmla="*/ 59 w 161"/>
              <a:gd name="T63" fmla="*/ 245 h 300"/>
              <a:gd name="T64" fmla="*/ 57 w 161"/>
              <a:gd name="T65" fmla="*/ 224 h 300"/>
              <a:gd name="T66" fmla="*/ 63 w 161"/>
              <a:gd name="T67" fmla="*/ 209 h 300"/>
              <a:gd name="T68" fmla="*/ 60 w 161"/>
              <a:gd name="T69" fmla="*/ 202 h 300"/>
              <a:gd name="T70" fmla="*/ 51 w 161"/>
              <a:gd name="T71" fmla="*/ 190 h 300"/>
              <a:gd name="T72" fmla="*/ 51 w 161"/>
              <a:gd name="T73" fmla="*/ 184 h 300"/>
              <a:gd name="T74" fmla="*/ 50 w 161"/>
              <a:gd name="T75" fmla="*/ 176 h 300"/>
              <a:gd name="T76" fmla="*/ 42 w 161"/>
              <a:gd name="T77" fmla="*/ 165 h 300"/>
              <a:gd name="T78" fmla="*/ 40 w 161"/>
              <a:gd name="T79" fmla="*/ 155 h 300"/>
              <a:gd name="T80" fmla="*/ 37 w 161"/>
              <a:gd name="T81" fmla="*/ 152 h 300"/>
              <a:gd name="T82" fmla="*/ 31 w 161"/>
              <a:gd name="T83" fmla="*/ 141 h 300"/>
              <a:gd name="T84" fmla="*/ 29 w 161"/>
              <a:gd name="T85" fmla="*/ 135 h 300"/>
              <a:gd name="T86" fmla="*/ 28 w 161"/>
              <a:gd name="T87" fmla="*/ 129 h 300"/>
              <a:gd name="T88" fmla="*/ 26 w 161"/>
              <a:gd name="T89" fmla="*/ 116 h 300"/>
              <a:gd name="T90" fmla="*/ 22 w 161"/>
              <a:gd name="T91" fmla="*/ 108 h 300"/>
              <a:gd name="T92" fmla="*/ 19 w 161"/>
              <a:gd name="T93" fmla="*/ 101 h 300"/>
              <a:gd name="T94" fmla="*/ 19 w 161"/>
              <a:gd name="T95" fmla="*/ 89 h 300"/>
              <a:gd name="T96" fmla="*/ 20 w 161"/>
              <a:gd name="T97" fmla="*/ 75 h 300"/>
              <a:gd name="T98" fmla="*/ 19 w 161"/>
              <a:gd name="T99" fmla="*/ 69 h 300"/>
              <a:gd name="T100" fmla="*/ 15 w 161"/>
              <a:gd name="T101" fmla="*/ 61 h 300"/>
              <a:gd name="T102" fmla="*/ 10 w 161"/>
              <a:gd name="T103" fmla="*/ 58 h 300"/>
              <a:gd name="T104" fmla="*/ 4 w 161"/>
              <a:gd name="T105" fmla="*/ 45 h 300"/>
              <a:gd name="T106" fmla="*/ 0 w 161"/>
              <a:gd name="T107" fmla="*/ 38 h 300"/>
              <a:gd name="T108" fmla="*/ 12 w 161"/>
              <a:gd name="T109" fmla="*/ 31 h 300"/>
              <a:gd name="T110" fmla="*/ 22 w 161"/>
              <a:gd name="T111" fmla="*/ 19 h 300"/>
              <a:gd name="T112" fmla="*/ 148 w 161"/>
              <a:gd name="T113" fmla="*/ 289 h 300"/>
              <a:gd name="T114" fmla="*/ 152 w 161"/>
              <a:gd name="T115" fmla="*/ 293 h 300"/>
              <a:gd name="T116" fmla="*/ 160 w 161"/>
              <a:gd name="T117" fmla="*/ 296 h 300"/>
              <a:gd name="T118" fmla="*/ 152 w 161"/>
              <a:gd name="T119" fmla="*/ 299 h 300"/>
              <a:gd name="T120" fmla="*/ 142 w 161"/>
              <a:gd name="T121" fmla="*/ 300 h 300"/>
              <a:gd name="T122" fmla="*/ 142 w 161"/>
              <a:gd name="T123" fmla="*/ 293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4" name="Rectangle 760"/>
          <p:cNvSpPr>
            <a:spLocks noChangeArrowheads="1"/>
          </p:cNvSpPr>
          <p:nvPr/>
        </p:nvSpPr>
        <p:spPr bwMode="auto">
          <a:xfrm>
            <a:off x="6288841" y="5068447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862"/>
          <p:cNvSpPr>
            <a:spLocks noChangeArrowheads="1"/>
          </p:cNvSpPr>
          <p:nvPr/>
        </p:nvSpPr>
        <p:spPr bwMode="auto">
          <a:xfrm rot="1570106">
            <a:off x="6229685" y="2817256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Freeform 268"/>
          <p:cNvSpPr>
            <a:spLocks/>
          </p:cNvSpPr>
          <p:nvPr/>
        </p:nvSpPr>
        <p:spPr bwMode="auto">
          <a:xfrm rot="21334256">
            <a:off x="5548709" y="2438000"/>
            <a:ext cx="975650" cy="1020620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9" name="Rectangle 862"/>
          <p:cNvSpPr>
            <a:spLocks noChangeArrowheads="1"/>
          </p:cNvSpPr>
          <p:nvPr/>
        </p:nvSpPr>
        <p:spPr bwMode="auto">
          <a:xfrm rot="1570106">
            <a:off x="5848921" y="2923557"/>
            <a:ext cx="56228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Новопокровский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Freeform 253"/>
          <p:cNvSpPr>
            <a:spLocks/>
          </p:cNvSpPr>
          <p:nvPr/>
        </p:nvSpPr>
        <p:spPr bwMode="auto">
          <a:xfrm rot="21334256">
            <a:off x="3604123" y="3807984"/>
            <a:ext cx="1060241" cy="53625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1" name="Rectangle 821"/>
          <p:cNvSpPr>
            <a:spLocks noChangeArrowheads="1"/>
          </p:cNvSpPr>
          <p:nvPr/>
        </p:nvSpPr>
        <p:spPr bwMode="auto">
          <a:xfrm>
            <a:off x="3933170" y="399554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Freeform 258"/>
          <p:cNvSpPr>
            <a:spLocks/>
          </p:cNvSpPr>
          <p:nvPr/>
        </p:nvSpPr>
        <p:spPr bwMode="auto">
          <a:xfrm rot="21334256">
            <a:off x="4176209" y="3201639"/>
            <a:ext cx="739998" cy="812142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3" name="Rectangle 821"/>
          <p:cNvSpPr>
            <a:spLocks noChangeArrowheads="1"/>
          </p:cNvSpPr>
          <p:nvPr/>
        </p:nvSpPr>
        <p:spPr bwMode="auto">
          <a:xfrm>
            <a:off x="4372842" y="3652147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Freeform 286"/>
          <p:cNvSpPr>
            <a:spLocks/>
          </p:cNvSpPr>
          <p:nvPr/>
        </p:nvSpPr>
        <p:spPr bwMode="auto">
          <a:xfrm rot="21334256">
            <a:off x="4513051" y="3774976"/>
            <a:ext cx="922145" cy="572339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5" name="Rectangle 760"/>
          <p:cNvSpPr>
            <a:spLocks noChangeArrowheads="1"/>
          </p:cNvSpPr>
          <p:nvPr/>
        </p:nvSpPr>
        <p:spPr bwMode="auto">
          <a:xfrm>
            <a:off x="4780437" y="3982119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</a:t>
            </a: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Лабиснкий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Freeform 277"/>
          <p:cNvSpPr>
            <a:spLocks/>
          </p:cNvSpPr>
          <p:nvPr/>
        </p:nvSpPr>
        <p:spPr bwMode="auto">
          <a:xfrm rot="21334256">
            <a:off x="3889174" y="4666324"/>
            <a:ext cx="940988" cy="72150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7" name="Rectangle 760"/>
          <p:cNvSpPr>
            <a:spLocks noChangeArrowheads="1"/>
          </p:cNvSpPr>
          <p:nvPr/>
        </p:nvSpPr>
        <p:spPr bwMode="auto">
          <a:xfrm>
            <a:off x="4178042" y="4867110"/>
            <a:ext cx="54703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Горячий Ключ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Freeform 275">
            <a:extLst>
              <a:ext uri="{FF2B5EF4-FFF2-40B4-BE49-F238E27FC236}">
                <a16:creationId xmlns:a16="http://schemas.microsoft.com/office/drawing/2014/main" id="{2B73F4B8-9591-4936-B3F0-A97247A1B596}"/>
              </a:ext>
            </a:extLst>
          </p:cNvPr>
          <p:cNvSpPr>
            <a:spLocks noEditPoints="1"/>
          </p:cNvSpPr>
          <p:nvPr/>
        </p:nvSpPr>
        <p:spPr bwMode="auto">
          <a:xfrm rot="21334256">
            <a:off x="6349017" y="4339680"/>
            <a:ext cx="446945" cy="454561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12" tIns="34256" rIns="68512" bIns="34256" anchor="ctr"/>
          <a:lstStyle/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г. Армавир</a:t>
            </a:r>
            <a:endParaRPr lang="ru-RU" sz="6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9" name="Полилиния 98"/>
          <p:cNvSpPr>
            <a:spLocks/>
          </p:cNvSpPr>
          <p:nvPr/>
        </p:nvSpPr>
        <p:spPr bwMode="auto">
          <a:xfrm rot="20947573">
            <a:off x="3673433" y="4069956"/>
            <a:ext cx="845958" cy="485677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0" name="Rectangle 821"/>
          <p:cNvSpPr>
            <a:spLocks noChangeArrowheads="1"/>
          </p:cNvSpPr>
          <p:nvPr/>
        </p:nvSpPr>
        <p:spPr bwMode="auto">
          <a:xfrm>
            <a:off x="3841994" y="4305821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Краснодар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4" y="1018400"/>
            <a:ext cx="2698310" cy="1682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12" y="2243359"/>
            <a:ext cx="2456603" cy="14963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1" name="Freeform 279"/>
          <p:cNvSpPr>
            <a:spLocks/>
          </p:cNvSpPr>
          <p:nvPr/>
        </p:nvSpPr>
        <p:spPr bwMode="auto">
          <a:xfrm rot="21381802">
            <a:off x="4349256" y="5722188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2" name="Rectangle 696"/>
          <p:cNvSpPr>
            <a:spLocks noChangeArrowheads="1"/>
          </p:cNvSpPr>
          <p:nvPr/>
        </p:nvSpPr>
        <p:spPr bwMode="auto">
          <a:xfrm>
            <a:off x="4896363" y="6287664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Freeform 281"/>
          <p:cNvSpPr>
            <a:spLocks noEditPoints="1"/>
          </p:cNvSpPr>
          <p:nvPr/>
        </p:nvSpPr>
        <p:spPr bwMode="auto">
          <a:xfrm rot="21334256">
            <a:off x="1386410" y="3724809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4" name="Freeform 247"/>
          <p:cNvSpPr>
            <a:spLocks/>
          </p:cNvSpPr>
          <p:nvPr/>
        </p:nvSpPr>
        <p:spPr bwMode="auto">
          <a:xfrm rot="21334256">
            <a:off x="4399473" y="4967006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6" name="Rectangle 703"/>
          <p:cNvSpPr>
            <a:spLocks noChangeArrowheads="1"/>
          </p:cNvSpPr>
          <p:nvPr/>
        </p:nvSpPr>
        <p:spPr bwMode="auto">
          <a:xfrm>
            <a:off x="2029940" y="3977895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107" name="Freeform 284"/>
          <p:cNvSpPr>
            <a:spLocks/>
          </p:cNvSpPr>
          <p:nvPr/>
        </p:nvSpPr>
        <p:spPr bwMode="auto">
          <a:xfrm rot="21334256">
            <a:off x="3678808" y="5133579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9" name="Rectangle 696"/>
          <p:cNvSpPr>
            <a:spLocks noChangeArrowheads="1"/>
          </p:cNvSpPr>
          <p:nvPr/>
        </p:nvSpPr>
        <p:spPr bwMode="auto">
          <a:xfrm>
            <a:off x="4081912" y="5517734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110" name="Rectangle 750"/>
          <p:cNvSpPr>
            <a:spLocks noChangeArrowheads="1"/>
          </p:cNvSpPr>
          <p:nvPr/>
        </p:nvSpPr>
        <p:spPr bwMode="auto">
          <a:xfrm>
            <a:off x="4598206" y="5309514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9095</TotalTime>
  <Words>785</Words>
  <Application>Microsoft Office PowerPoint</Application>
  <PresentationFormat>Экран (4:3)</PresentationFormat>
  <Paragraphs>142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1356</cp:revision>
  <cp:lastPrinted>2023-08-24T02:55:12Z</cp:lastPrinted>
  <dcterms:created xsi:type="dcterms:W3CDTF">2020-10-14T14:17:55Z</dcterms:created>
  <dcterms:modified xsi:type="dcterms:W3CDTF">2024-04-17T13:40:04Z</dcterms:modified>
</cp:coreProperties>
</file>