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46" y="523875"/>
            <a:ext cx="1957876" cy="13473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1367</cp:revision>
  <dcterms:created xsi:type="dcterms:W3CDTF">2020-10-19T16:39:39Z</dcterms:created>
  <dcterms:modified xsi:type="dcterms:W3CDTF">2024-04-18T10:46:43Z</dcterms:modified>
</cp:coreProperties>
</file>