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684" y="527278"/>
            <a:ext cx="1960115" cy="134392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87824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5274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1372</cp:revision>
  <dcterms:created xsi:type="dcterms:W3CDTF">2020-10-19T16:39:39Z</dcterms:created>
  <dcterms:modified xsi:type="dcterms:W3CDTF">2024-04-22T08:16:35Z</dcterms:modified>
</cp:coreProperties>
</file>