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60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5655"/>
    <a:srgbClr val="FF3300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00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" y="697790"/>
            <a:ext cx="9124981" cy="61744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8" name="Rectangle 760"/>
          <p:cNvSpPr>
            <a:spLocks noChangeArrowheads="1"/>
          </p:cNvSpPr>
          <p:nvPr/>
        </p:nvSpPr>
        <p:spPr bwMode="auto">
          <a:xfrm>
            <a:off x="6293470" y="4360555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22-23.04.2024)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-50030" y="836712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224981"/>
              </p:ext>
            </p:extLst>
          </p:nvPr>
        </p:nvGraphicFramePr>
        <p:xfrm>
          <a:off x="6012160" y="842461"/>
          <a:ext cx="3117028" cy="1005450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407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81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Каневской район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12130"/>
              </p:ext>
            </p:extLst>
          </p:nvPr>
        </p:nvGraphicFramePr>
        <p:xfrm>
          <a:off x="-10143" y="4425808"/>
          <a:ext cx="2862837" cy="2459576"/>
        </p:xfrm>
        <a:graphic>
          <a:graphicData uri="http://schemas.openxmlformats.org/drawingml/2006/table">
            <a:tbl>
              <a:tblPr/>
              <a:tblGrid>
                <a:gridCol w="2862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9312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0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Абинский, Апшеронский, Белореченский,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Брюховецкий, Выселковский, Гулькевичский,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Динской, Ейский, Кавказский, Кореновский,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Крыловский, Красноармейский, Калининский, Крымский, Курганинский,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Кущевский, Лабинский,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Ленинградский,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Новокубанский,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Павловский, Приморско-Ахтарский, Славянский,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Северский, Староминский, Тбилисский,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Темрюкский, Тимашевский, Тихорецкий,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Туапсинский,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Успенский, Усть-Лабинский, Щербиновский</a:t>
                      </a:r>
                      <a:r>
                        <a:rPr lang="ru-RU" sz="10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районы, г. Армавир,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г. Горячий Ключ, г. Краснодар, г-к. Сочи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9" name="Рисунок 10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" y="1046250"/>
            <a:ext cx="2347887" cy="12719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1" name="Rectangle 152"/>
          <p:cNvSpPr>
            <a:spLocks noChangeArrowheads="1"/>
          </p:cNvSpPr>
          <p:nvPr/>
        </p:nvSpPr>
        <p:spPr bwMode="auto">
          <a:xfrm>
            <a:off x="7416000" y="6357772"/>
            <a:ext cx="1728000" cy="499976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22.04.2024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А.Н. Ростовская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6533472" y="4077072"/>
            <a:ext cx="3007080" cy="2247692"/>
            <a:chOff x="6426694" y="1123047"/>
            <a:chExt cx="3131213" cy="2509975"/>
          </a:xfrm>
        </p:grpSpPr>
        <p:grpSp>
          <p:nvGrpSpPr>
            <p:cNvPr id="122" name="Группа 121"/>
            <p:cNvGrpSpPr/>
            <p:nvPr/>
          </p:nvGrpSpPr>
          <p:grpSpPr>
            <a:xfrm>
              <a:off x="6426694" y="1123047"/>
              <a:ext cx="3131213" cy="2509975"/>
              <a:chOff x="6897578" y="4118005"/>
              <a:chExt cx="2644738" cy="2728244"/>
            </a:xfrm>
          </p:grpSpPr>
          <p:sp>
            <p:nvSpPr>
              <p:cNvPr id="125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131" name="Группа 130"/>
              <p:cNvGrpSpPr/>
              <p:nvPr/>
            </p:nvGrpSpPr>
            <p:grpSpPr>
              <a:xfrm>
                <a:off x="6897578" y="4118005"/>
                <a:ext cx="2644738" cy="2728244"/>
                <a:chOff x="6759623" y="3767481"/>
                <a:chExt cx="2464767" cy="3072699"/>
              </a:xfrm>
            </p:grpSpPr>
            <p:sp>
              <p:nvSpPr>
                <p:cNvPr id="136" name="Rectangle 93"/>
                <p:cNvSpPr>
                  <a:spLocks noChangeArrowheads="1"/>
                </p:cNvSpPr>
                <p:nvPr/>
              </p:nvSpPr>
              <p:spPr bwMode="auto">
                <a:xfrm>
                  <a:off x="6759623" y="3767481"/>
                  <a:ext cx="2134158" cy="3072699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endParaRPr lang="ru-RU" altLang="ru-RU" sz="800" dirty="0">
                    <a:solidFill>
                      <a:srgbClr val="000000"/>
                    </a:solidFill>
                    <a:latin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150891" y="3769558"/>
                  <a:ext cx="1606383" cy="30978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85" tIns="63994" rIns="127985" bIns="63994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Условные обозначения</a:t>
                  </a:r>
                </a:p>
              </p:txBody>
            </p:sp>
            <p:sp>
              <p:nvSpPr>
                <p:cNvPr id="13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187581" y="6232909"/>
                  <a:ext cx="1609849" cy="20984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85" tIns="63994" rIns="127985" bIns="63994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endParaRPr lang="ru-RU" altLang="ru-RU" sz="800" b="0" dirty="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TextBox 10"/>
                <p:cNvSpPr txBox="1"/>
                <p:nvPr/>
              </p:nvSpPr>
              <p:spPr>
                <a:xfrm>
                  <a:off x="6844151" y="5655515"/>
                  <a:ext cx="760602" cy="301423"/>
                </a:xfrm>
                <a:prstGeom prst="rect">
                  <a:avLst/>
                </a:prstGeom>
                <a:solidFill>
                  <a:schemeClr val="bg1"/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defTabSz="912321">
                    <a:defRPr/>
                  </a:pPr>
                  <a:r>
                    <a:rPr lang="ru-RU" sz="950" b="1" i="1" dirty="0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ГО г-к. Сочи</a:t>
                  </a:r>
                  <a:endParaRPr lang="ru-RU" sz="95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3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379650" y="5620747"/>
                  <a:ext cx="1831079" cy="30978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85" tIns="63994" rIns="127985" bIns="63994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 муниципальное образование</a:t>
                  </a:r>
                </a:p>
              </p:txBody>
            </p:sp>
            <p:sp>
              <p:nvSpPr>
                <p:cNvPr id="144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327897" y="4870199"/>
                  <a:ext cx="1896493" cy="30978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85" tIns="63994" rIns="127985" bIns="63994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 линии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электропередач</a:t>
                  </a:r>
                  <a:endParaRPr lang="ru-RU" altLang="ru-RU" sz="1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6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429220" y="4298469"/>
                  <a:ext cx="873125" cy="30978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85" tIns="63994" rIns="127985" bIns="63994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осадки, мм</a:t>
                  </a:r>
                  <a:endParaRPr lang="ru-RU" altLang="ru-RU" sz="1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pic>
          <p:nvPicPr>
            <p:cNvPr id="123" name="Рисунок 1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68128" y="1771453"/>
              <a:ext cx="683352" cy="865459"/>
            </a:xfrm>
            <a:prstGeom prst="rect">
              <a:avLst/>
            </a:prstGeom>
          </p:spPr>
        </p:pic>
        <p:pic>
          <p:nvPicPr>
            <p:cNvPr id="124" name="Рисунок 1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65990" y="1437115"/>
              <a:ext cx="2432610" cy="154406"/>
            </a:xfrm>
            <a:prstGeom prst="rect">
              <a:avLst/>
            </a:prstGeom>
          </p:spPr>
        </p:pic>
        <p:sp>
          <p:nvSpPr>
            <p:cNvPr id="151" name="Полилиния 752">
              <a:extLst>
                <a:ext uri="{FF2B5EF4-FFF2-40B4-BE49-F238E27FC236}">
                  <a16:creationId xmlns:a16="http://schemas.microsoft.com/office/drawing/2014/main" id="{0EFBE2DF-91CB-4069-9BA9-427310B61EC8}"/>
                </a:ext>
              </a:extLst>
            </p:cNvPr>
            <p:cNvSpPr/>
            <p:nvPr/>
          </p:nvSpPr>
          <p:spPr>
            <a:xfrm>
              <a:off x="6615391" y="2916077"/>
              <a:ext cx="385489" cy="318075"/>
            </a:xfrm>
            <a:custGeom>
              <a:avLst/>
              <a:gdLst>
                <a:gd name="connsiteX0" fmla="*/ 42863 w 324905"/>
                <a:gd name="connsiteY0" fmla="*/ 28575 h 204788"/>
                <a:gd name="connsiteX1" fmla="*/ 47625 w 324905"/>
                <a:gd name="connsiteY1" fmla="*/ 4763 h 204788"/>
                <a:gd name="connsiteX2" fmla="*/ 61913 w 324905"/>
                <a:gd name="connsiteY2" fmla="*/ 0 h 204788"/>
                <a:gd name="connsiteX3" fmla="*/ 95250 w 324905"/>
                <a:gd name="connsiteY3" fmla="*/ 4763 h 204788"/>
                <a:gd name="connsiteX4" fmla="*/ 200025 w 324905"/>
                <a:gd name="connsiteY4" fmla="*/ 9525 h 204788"/>
                <a:gd name="connsiteX5" fmla="*/ 252413 w 324905"/>
                <a:gd name="connsiteY5" fmla="*/ 14288 h 204788"/>
                <a:gd name="connsiteX6" fmla="*/ 280988 w 324905"/>
                <a:gd name="connsiteY6" fmla="*/ 23813 h 204788"/>
                <a:gd name="connsiteX7" fmla="*/ 285750 w 324905"/>
                <a:gd name="connsiteY7" fmla="*/ 52388 h 204788"/>
                <a:gd name="connsiteX8" fmla="*/ 300038 w 324905"/>
                <a:gd name="connsiteY8" fmla="*/ 57150 h 204788"/>
                <a:gd name="connsiteX9" fmla="*/ 314325 w 324905"/>
                <a:gd name="connsiteY9" fmla="*/ 66675 h 204788"/>
                <a:gd name="connsiteX10" fmla="*/ 323850 w 324905"/>
                <a:gd name="connsiteY10" fmla="*/ 80963 h 204788"/>
                <a:gd name="connsiteX11" fmla="*/ 319088 w 324905"/>
                <a:gd name="connsiteY11" fmla="*/ 180975 h 204788"/>
                <a:gd name="connsiteX12" fmla="*/ 300038 w 324905"/>
                <a:gd name="connsiteY12" fmla="*/ 185738 h 204788"/>
                <a:gd name="connsiteX13" fmla="*/ 228600 w 324905"/>
                <a:gd name="connsiteY13" fmla="*/ 190500 h 204788"/>
                <a:gd name="connsiteX14" fmla="*/ 209550 w 324905"/>
                <a:gd name="connsiteY14" fmla="*/ 195263 h 204788"/>
                <a:gd name="connsiteX15" fmla="*/ 185738 w 324905"/>
                <a:gd name="connsiteY15" fmla="*/ 200025 h 204788"/>
                <a:gd name="connsiteX16" fmla="*/ 171450 w 324905"/>
                <a:gd name="connsiteY16" fmla="*/ 204788 h 204788"/>
                <a:gd name="connsiteX17" fmla="*/ 152400 w 324905"/>
                <a:gd name="connsiteY17" fmla="*/ 190500 h 204788"/>
                <a:gd name="connsiteX18" fmla="*/ 138113 w 324905"/>
                <a:gd name="connsiteY18" fmla="*/ 180975 h 204788"/>
                <a:gd name="connsiteX19" fmla="*/ 123825 w 324905"/>
                <a:gd name="connsiteY19" fmla="*/ 166688 h 204788"/>
                <a:gd name="connsiteX20" fmla="*/ 95250 w 324905"/>
                <a:gd name="connsiteY20" fmla="*/ 152400 h 204788"/>
                <a:gd name="connsiteX21" fmla="*/ 42863 w 324905"/>
                <a:gd name="connsiteY21" fmla="*/ 147638 h 204788"/>
                <a:gd name="connsiteX22" fmla="*/ 14288 w 324905"/>
                <a:gd name="connsiteY22" fmla="*/ 133350 h 204788"/>
                <a:gd name="connsiteX23" fmla="*/ 4763 w 324905"/>
                <a:gd name="connsiteY23" fmla="*/ 119063 h 204788"/>
                <a:gd name="connsiteX24" fmla="*/ 0 w 324905"/>
                <a:gd name="connsiteY24" fmla="*/ 104775 h 204788"/>
                <a:gd name="connsiteX25" fmla="*/ 19050 w 324905"/>
                <a:gd name="connsiteY25" fmla="*/ 42863 h 204788"/>
                <a:gd name="connsiteX26" fmla="*/ 42863 w 324905"/>
                <a:gd name="connsiteY26" fmla="*/ 28575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24905" h="204788">
                  <a:moveTo>
                    <a:pt x="42863" y="28575"/>
                  </a:moveTo>
                  <a:cubicBezTo>
                    <a:pt x="44450" y="20638"/>
                    <a:pt x="43135" y="11498"/>
                    <a:pt x="47625" y="4763"/>
                  </a:cubicBezTo>
                  <a:cubicBezTo>
                    <a:pt x="50410" y="586"/>
                    <a:pt x="56893" y="0"/>
                    <a:pt x="61913" y="0"/>
                  </a:cubicBezTo>
                  <a:cubicBezTo>
                    <a:pt x="73138" y="0"/>
                    <a:pt x="84138" y="3175"/>
                    <a:pt x="95250" y="4763"/>
                  </a:cubicBezTo>
                  <a:cubicBezTo>
                    <a:pt x="147969" y="22336"/>
                    <a:pt x="113804" y="14914"/>
                    <a:pt x="200025" y="9525"/>
                  </a:cubicBezTo>
                  <a:cubicBezTo>
                    <a:pt x="217488" y="11113"/>
                    <a:pt x="235145" y="11241"/>
                    <a:pt x="252413" y="14288"/>
                  </a:cubicBezTo>
                  <a:cubicBezTo>
                    <a:pt x="262300" y="16033"/>
                    <a:pt x="280988" y="23813"/>
                    <a:pt x="280988" y="23813"/>
                  </a:cubicBezTo>
                  <a:cubicBezTo>
                    <a:pt x="282575" y="33338"/>
                    <a:pt x="280959" y="44004"/>
                    <a:pt x="285750" y="52388"/>
                  </a:cubicBezTo>
                  <a:cubicBezTo>
                    <a:pt x="288241" y="56747"/>
                    <a:pt x="295548" y="54905"/>
                    <a:pt x="300038" y="57150"/>
                  </a:cubicBezTo>
                  <a:cubicBezTo>
                    <a:pt x="305157" y="59710"/>
                    <a:pt x="309563" y="63500"/>
                    <a:pt x="314325" y="66675"/>
                  </a:cubicBezTo>
                  <a:cubicBezTo>
                    <a:pt x="317500" y="71438"/>
                    <a:pt x="323612" y="75244"/>
                    <a:pt x="323850" y="80963"/>
                  </a:cubicBezTo>
                  <a:cubicBezTo>
                    <a:pt x="325240" y="114309"/>
                    <a:pt x="326484" y="148430"/>
                    <a:pt x="319088" y="180975"/>
                  </a:cubicBezTo>
                  <a:cubicBezTo>
                    <a:pt x="317637" y="187358"/>
                    <a:pt x="306548" y="185053"/>
                    <a:pt x="300038" y="185738"/>
                  </a:cubicBezTo>
                  <a:cubicBezTo>
                    <a:pt x="276304" y="188236"/>
                    <a:pt x="252413" y="188913"/>
                    <a:pt x="228600" y="190500"/>
                  </a:cubicBezTo>
                  <a:cubicBezTo>
                    <a:pt x="222250" y="192088"/>
                    <a:pt x="215940" y="193843"/>
                    <a:pt x="209550" y="195263"/>
                  </a:cubicBezTo>
                  <a:cubicBezTo>
                    <a:pt x="201648" y="197019"/>
                    <a:pt x="193591" y="198062"/>
                    <a:pt x="185738" y="200025"/>
                  </a:cubicBezTo>
                  <a:cubicBezTo>
                    <a:pt x="180868" y="201243"/>
                    <a:pt x="176213" y="203200"/>
                    <a:pt x="171450" y="204788"/>
                  </a:cubicBezTo>
                  <a:cubicBezTo>
                    <a:pt x="165100" y="200025"/>
                    <a:pt x="158859" y="195114"/>
                    <a:pt x="152400" y="190500"/>
                  </a:cubicBezTo>
                  <a:cubicBezTo>
                    <a:pt x="147743" y="187173"/>
                    <a:pt x="142510" y="184639"/>
                    <a:pt x="138113" y="180975"/>
                  </a:cubicBezTo>
                  <a:cubicBezTo>
                    <a:pt x="132939" y="176663"/>
                    <a:pt x="128999" y="171000"/>
                    <a:pt x="123825" y="166688"/>
                  </a:cubicBezTo>
                  <a:cubicBezTo>
                    <a:pt x="116019" y="160183"/>
                    <a:pt x="105619" y="153881"/>
                    <a:pt x="95250" y="152400"/>
                  </a:cubicBezTo>
                  <a:cubicBezTo>
                    <a:pt x="77892" y="149920"/>
                    <a:pt x="60325" y="149225"/>
                    <a:pt x="42863" y="147638"/>
                  </a:cubicBezTo>
                  <a:cubicBezTo>
                    <a:pt x="31242" y="143764"/>
                    <a:pt x="23520" y="142582"/>
                    <a:pt x="14288" y="133350"/>
                  </a:cubicBezTo>
                  <a:cubicBezTo>
                    <a:pt x="10241" y="129303"/>
                    <a:pt x="7323" y="124182"/>
                    <a:pt x="4763" y="119063"/>
                  </a:cubicBezTo>
                  <a:cubicBezTo>
                    <a:pt x="2518" y="114573"/>
                    <a:pt x="1588" y="109538"/>
                    <a:pt x="0" y="104775"/>
                  </a:cubicBezTo>
                  <a:cubicBezTo>
                    <a:pt x="5433" y="50448"/>
                    <a:pt x="-6518" y="68431"/>
                    <a:pt x="19050" y="42863"/>
                  </a:cubicBezTo>
                  <a:lnTo>
                    <a:pt x="42863" y="28575"/>
                  </a:lnTo>
                  <a:close/>
                </a:path>
              </a:pathLst>
            </a:custGeom>
            <a:solidFill>
              <a:srgbClr val="FD5655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763" b="1" dirty="0">
                <a:solidFill>
                  <a:prstClr val="white"/>
                </a:solidFill>
              </a:endParaRPr>
            </a:p>
          </p:txBody>
        </p:sp>
        <p:sp>
          <p:nvSpPr>
            <p:cNvPr id="153" name="Text Box 97">
              <a:extLst>
                <a:ext uri="{FF2B5EF4-FFF2-40B4-BE49-F238E27FC236}">
                  <a16:creationId xmlns:a16="http://schemas.microsoft.com/office/drawing/2014/main" id="{B66C3306-15CD-4FB6-A127-42B40076F6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60610" y="2973110"/>
              <a:ext cx="1907223" cy="299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4628" tIns="72315" rIns="144628" bIns="72315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763" b="0" dirty="0">
                  <a:solidFill>
                    <a:srgbClr val="000000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10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- 5 класс пожароопасности</a:t>
              </a:r>
            </a:p>
          </p:txBody>
        </p:sp>
        <p:sp>
          <p:nvSpPr>
            <p:cNvPr id="155" name="Полилиния 752">
              <a:extLst>
                <a:ext uri="{FF2B5EF4-FFF2-40B4-BE49-F238E27FC236}">
                  <a16:creationId xmlns:a16="http://schemas.microsoft.com/office/drawing/2014/main" id="{0EFBE2DF-91CB-4069-9BA9-427310B61EC8}"/>
                </a:ext>
              </a:extLst>
            </p:cNvPr>
            <p:cNvSpPr/>
            <p:nvPr/>
          </p:nvSpPr>
          <p:spPr>
            <a:xfrm>
              <a:off x="6610221" y="3272187"/>
              <a:ext cx="385489" cy="318075"/>
            </a:xfrm>
            <a:custGeom>
              <a:avLst/>
              <a:gdLst>
                <a:gd name="connsiteX0" fmla="*/ 42863 w 324905"/>
                <a:gd name="connsiteY0" fmla="*/ 28575 h 204788"/>
                <a:gd name="connsiteX1" fmla="*/ 47625 w 324905"/>
                <a:gd name="connsiteY1" fmla="*/ 4763 h 204788"/>
                <a:gd name="connsiteX2" fmla="*/ 61913 w 324905"/>
                <a:gd name="connsiteY2" fmla="*/ 0 h 204788"/>
                <a:gd name="connsiteX3" fmla="*/ 95250 w 324905"/>
                <a:gd name="connsiteY3" fmla="*/ 4763 h 204788"/>
                <a:gd name="connsiteX4" fmla="*/ 200025 w 324905"/>
                <a:gd name="connsiteY4" fmla="*/ 9525 h 204788"/>
                <a:gd name="connsiteX5" fmla="*/ 252413 w 324905"/>
                <a:gd name="connsiteY5" fmla="*/ 14288 h 204788"/>
                <a:gd name="connsiteX6" fmla="*/ 280988 w 324905"/>
                <a:gd name="connsiteY6" fmla="*/ 23813 h 204788"/>
                <a:gd name="connsiteX7" fmla="*/ 285750 w 324905"/>
                <a:gd name="connsiteY7" fmla="*/ 52388 h 204788"/>
                <a:gd name="connsiteX8" fmla="*/ 300038 w 324905"/>
                <a:gd name="connsiteY8" fmla="*/ 57150 h 204788"/>
                <a:gd name="connsiteX9" fmla="*/ 314325 w 324905"/>
                <a:gd name="connsiteY9" fmla="*/ 66675 h 204788"/>
                <a:gd name="connsiteX10" fmla="*/ 323850 w 324905"/>
                <a:gd name="connsiteY10" fmla="*/ 80963 h 204788"/>
                <a:gd name="connsiteX11" fmla="*/ 319088 w 324905"/>
                <a:gd name="connsiteY11" fmla="*/ 180975 h 204788"/>
                <a:gd name="connsiteX12" fmla="*/ 300038 w 324905"/>
                <a:gd name="connsiteY12" fmla="*/ 185738 h 204788"/>
                <a:gd name="connsiteX13" fmla="*/ 228600 w 324905"/>
                <a:gd name="connsiteY13" fmla="*/ 190500 h 204788"/>
                <a:gd name="connsiteX14" fmla="*/ 209550 w 324905"/>
                <a:gd name="connsiteY14" fmla="*/ 195263 h 204788"/>
                <a:gd name="connsiteX15" fmla="*/ 185738 w 324905"/>
                <a:gd name="connsiteY15" fmla="*/ 200025 h 204788"/>
                <a:gd name="connsiteX16" fmla="*/ 171450 w 324905"/>
                <a:gd name="connsiteY16" fmla="*/ 204788 h 204788"/>
                <a:gd name="connsiteX17" fmla="*/ 152400 w 324905"/>
                <a:gd name="connsiteY17" fmla="*/ 190500 h 204788"/>
                <a:gd name="connsiteX18" fmla="*/ 138113 w 324905"/>
                <a:gd name="connsiteY18" fmla="*/ 180975 h 204788"/>
                <a:gd name="connsiteX19" fmla="*/ 123825 w 324905"/>
                <a:gd name="connsiteY19" fmla="*/ 166688 h 204788"/>
                <a:gd name="connsiteX20" fmla="*/ 95250 w 324905"/>
                <a:gd name="connsiteY20" fmla="*/ 152400 h 204788"/>
                <a:gd name="connsiteX21" fmla="*/ 42863 w 324905"/>
                <a:gd name="connsiteY21" fmla="*/ 147638 h 204788"/>
                <a:gd name="connsiteX22" fmla="*/ 14288 w 324905"/>
                <a:gd name="connsiteY22" fmla="*/ 133350 h 204788"/>
                <a:gd name="connsiteX23" fmla="*/ 4763 w 324905"/>
                <a:gd name="connsiteY23" fmla="*/ 119063 h 204788"/>
                <a:gd name="connsiteX24" fmla="*/ 0 w 324905"/>
                <a:gd name="connsiteY24" fmla="*/ 104775 h 204788"/>
                <a:gd name="connsiteX25" fmla="*/ 19050 w 324905"/>
                <a:gd name="connsiteY25" fmla="*/ 42863 h 204788"/>
                <a:gd name="connsiteX26" fmla="*/ 42863 w 324905"/>
                <a:gd name="connsiteY26" fmla="*/ 28575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24905" h="204788">
                  <a:moveTo>
                    <a:pt x="42863" y="28575"/>
                  </a:moveTo>
                  <a:cubicBezTo>
                    <a:pt x="44450" y="20638"/>
                    <a:pt x="43135" y="11498"/>
                    <a:pt x="47625" y="4763"/>
                  </a:cubicBezTo>
                  <a:cubicBezTo>
                    <a:pt x="50410" y="586"/>
                    <a:pt x="56893" y="0"/>
                    <a:pt x="61913" y="0"/>
                  </a:cubicBezTo>
                  <a:cubicBezTo>
                    <a:pt x="73138" y="0"/>
                    <a:pt x="84138" y="3175"/>
                    <a:pt x="95250" y="4763"/>
                  </a:cubicBezTo>
                  <a:cubicBezTo>
                    <a:pt x="147969" y="22336"/>
                    <a:pt x="113804" y="14914"/>
                    <a:pt x="200025" y="9525"/>
                  </a:cubicBezTo>
                  <a:cubicBezTo>
                    <a:pt x="217488" y="11113"/>
                    <a:pt x="235145" y="11241"/>
                    <a:pt x="252413" y="14288"/>
                  </a:cubicBezTo>
                  <a:cubicBezTo>
                    <a:pt x="262300" y="16033"/>
                    <a:pt x="280988" y="23813"/>
                    <a:pt x="280988" y="23813"/>
                  </a:cubicBezTo>
                  <a:cubicBezTo>
                    <a:pt x="282575" y="33338"/>
                    <a:pt x="280959" y="44004"/>
                    <a:pt x="285750" y="52388"/>
                  </a:cubicBezTo>
                  <a:cubicBezTo>
                    <a:pt x="288241" y="56747"/>
                    <a:pt x="295548" y="54905"/>
                    <a:pt x="300038" y="57150"/>
                  </a:cubicBezTo>
                  <a:cubicBezTo>
                    <a:pt x="305157" y="59710"/>
                    <a:pt x="309563" y="63500"/>
                    <a:pt x="314325" y="66675"/>
                  </a:cubicBezTo>
                  <a:cubicBezTo>
                    <a:pt x="317500" y="71438"/>
                    <a:pt x="323612" y="75244"/>
                    <a:pt x="323850" y="80963"/>
                  </a:cubicBezTo>
                  <a:cubicBezTo>
                    <a:pt x="325240" y="114309"/>
                    <a:pt x="326484" y="148430"/>
                    <a:pt x="319088" y="180975"/>
                  </a:cubicBezTo>
                  <a:cubicBezTo>
                    <a:pt x="317637" y="187358"/>
                    <a:pt x="306548" y="185053"/>
                    <a:pt x="300038" y="185738"/>
                  </a:cubicBezTo>
                  <a:cubicBezTo>
                    <a:pt x="276304" y="188236"/>
                    <a:pt x="252413" y="188913"/>
                    <a:pt x="228600" y="190500"/>
                  </a:cubicBezTo>
                  <a:cubicBezTo>
                    <a:pt x="222250" y="192088"/>
                    <a:pt x="215940" y="193843"/>
                    <a:pt x="209550" y="195263"/>
                  </a:cubicBezTo>
                  <a:cubicBezTo>
                    <a:pt x="201648" y="197019"/>
                    <a:pt x="193591" y="198062"/>
                    <a:pt x="185738" y="200025"/>
                  </a:cubicBezTo>
                  <a:cubicBezTo>
                    <a:pt x="180868" y="201243"/>
                    <a:pt x="176213" y="203200"/>
                    <a:pt x="171450" y="204788"/>
                  </a:cubicBezTo>
                  <a:cubicBezTo>
                    <a:pt x="165100" y="200025"/>
                    <a:pt x="158859" y="195114"/>
                    <a:pt x="152400" y="190500"/>
                  </a:cubicBezTo>
                  <a:cubicBezTo>
                    <a:pt x="147743" y="187173"/>
                    <a:pt x="142510" y="184639"/>
                    <a:pt x="138113" y="180975"/>
                  </a:cubicBezTo>
                  <a:cubicBezTo>
                    <a:pt x="132939" y="176663"/>
                    <a:pt x="128999" y="171000"/>
                    <a:pt x="123825" y="166688"/>
                  </a:cubicBezTo>
                  <a:cubicBezTo>
                    <a:pt x="116019" y="160183"/>
                    <a:pt x="105619" y="153881"/>
                    <a:pt x="95250" y="152400"/>
                  </a:cubicBezTo>
                  <a:cubicBezTo>
                    <a:pt x="77892" y="149920"/>
                    <a:pt x="60325" y="149225"/>
                    <a:pt x="42863" y="147638"/>
                  </a:cubicBezTo>
                  <a:cubicBezTo>
                    <a:pt x="31242" y="143764"/>
                    <a:pt x="23520" y="142582"/>
                    <a:pt x="14288" y="133350"/>
                  </a:cubicBezTo>
                  <a:cubicBezTo>
                    <a:pt x="10241" y="129303"/>
                    <a:pt x="7323" y="124182"/>
                    <a:pt x="4763" y="119063"/>
                  </a:cubicBezTo>
                  <a:cubicBezTo>
                    <a:pt x="2518" y="114573"/>
                    <a:pt x="1588" y="109538"/>
                    <a:pt x="0" y="104775"/>
                  </a:cubicBezTo>
                  <a:cubicBezTo>
                    <a:pt x="5433" y="50448"/>
                    <a:pt x="-6518" y="68431"/>
                    <a:pt x="19050" y="42863"/>
                  </a:cubicBezTo>
                  <a:lnTo>
                    <a:pt x="42863" y="28575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763" b="1" dirty="0">
                <a:solidFill>
                  <a:prstClr val="white"/>
                </a:solidFill>
              </a:endParaRPr>
            </a:p>
          </p:txBody>
        </p:sp>
        <p:sp>
          <p:nvSpPr>
            <p:cNvPr id="156" name="Text Box 97">
              <a:extLst>
                <a:ext uri="{FF2B5EF4-FFF2-40B4-BE49-F238E27FC236}">
                  <a16:creationId xmlns:a16="http://schemas.microsoft.com/office/drawing/2014/main" id="{B66C3306-15CD-4FB6-A127-42B40076F6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54399" y="3276288"/>
              <a:ext cx="1907223" cy="299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4628" tIns="72315" rIns="144628" bIns="72315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 - </a:t>
              </a:r>
              <a:r>
                <a:rPr lang="en-US" altLang="ru-RU" sz="1000" b="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4</a:t>
              </a:r>
              <a:r>
                <a:rPr lang="ru-RU" altLang="ru-RU" sz="1000" b="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10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класс пожароопасности</a:t>
              </a:r>
            </a:p>
          </p:txBody>
        </p:sp>
      </p:grpSp>
      <p:sp>
        <p:nvSpPr>
          <p:cNvPr id="107" name="Rectangle 670"/>
          <p:cNvSpPr>
            <a:spLocks noChangeArrowheads="1"/>
          </p:cNvSpPr>
          <p:nvPr/>
        </p:nvSpPr>
        <p:spPr bwMode="auto">
          <a:xfrm>
            <a:off x="3165610" y="1288632"/>
            <a:ext cx="589223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700" i="1" dirty="0" smtClean="0"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Rectangle 670"/>
          <p:cNvSpPr>
            <a:spLocks noChangeArrowheads="1"/>
          </p:cNvSpPr>
          <p:nvPr/>
        </p:nvSpPr>
        <p:spPr bwMode="auto">
          <a:xfrm>
            <a:off x="2790932" y="1819462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Rectangle 915"/>
          <p:cNvSpPr>
            <a:spLocks noChangeArrowheads="1"/>
          </p:cNvSpPr>
          <p:nvPr/>
        </p:nvSpPr>
        <p:spPr bwMode="auto">
          <a:xfrm>
            <a:off x="3601443" y="1838086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Rectangle 915"/>
          <p:cNvSpPr>
            <a:spLocks noChangeArrowheads="1"/>
          </p:cNvSpPr>
          <p:nvPr/>
        </p:nvSpPr>
        <p:spPr bwMode="auto">
          <a:xfrm>
            <a:off x="4301262" y="1624133"/>
            <a:ext cx="35586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Rectangle 670"/>
          <p:cNvSpPr>
            <a:spLocks noChangeArrowheads="1"/>
          </p:cNvSpPr>
          <p:nvPr/>
        </p:nvSpPr>
        <p:spPr bwMode="auto">
          <a:xfrm>
            <a:off x="3460221" y="2326821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65"/>
          <p:cNvSpPr>
            <a:spLocks noChangeArrowheads="1"/>
          </p:cNvSpPr>
          <p:nvPr/>
        </p:nvSpPr>
        <p:spPr bwMode="auto">
          <a:xfrm>
            <a:off x="4000528" y="2221765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Rectangle 827"/>
          <p:cNvSpPr>
            <a:spLocks noChangeArrowheads="1"/>
          </p:cNvSpPr>
          <p:nvPr/>
        </p:nvSpPr>
        <p:spPr bwMode="auto">
          <a:xfrm>
            <a:off x="4788024" y="2127758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Rectangle 712"/>
          <p:cNvSpPr>
            <a:spLocks noChangeArrowheads="1"/>
          </p:cNvSpPr>
          <p:nvPr/>
        </p:nvSpPr>
        <p:spPr bwMode="auto">
          <a:xfrm>
            <a:off x="4515930" y="2465694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Rectangle 707"/>
          <p:cNvSpPr>
            <a:spLocks noChangeArrowheads="1"/>
          </p:cNvSpPr>
          <p:nvPr/>
        </p:nvSpPr>
        <p:spPr bwMode="auto">
          <a:xfrm>
            <a:off x="5148064" y="3140968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Rectangle 847"/>
          <p:cNvSpPr>
            <a:spLocks noChangeArrowheads="1"/>
          </p:cNvSpPr>
          <p:nvPr/>
        </p:nvSpPr>
        <p:spPr bwMode="auto">
          <a:xfrm>
            <a:off x="3610459" y="2905030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Rectangle 852"/>
          <p:cNvSpPr>
            <a:spLocks noChangeArrowheads="1"/>
          </p:cNvSpPr>
          <p:nvPr/>
        </p:nvSpPr>
        <p:spPr bwMode="auto">
          <a:xfrm>
            <a:off x="2592614" y="2811023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Rectangle 703"/>
          <p:cNvSpPr>
            <a:spLocks noChangeArrowheads="1"/>
          </p:cNvSpPr>
          <p:nvPr/>
        </p:nvSpPr>
        <p:spPr bwMode="auto">
          <a:xfrm>
            <a:off x="1331640" y="3910086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134" name="Rectangle 708"/>
          <p:cNvSpPr>
            <a:spLocks noChangeArrowheads="1"/>
          </p:cNvSpPr>
          <p:nvPr/>
        </p:nvSpPr>
        <p:spPr bwMode="auto">
          <a:xfrm>
            <a:off x="2267744" y="3579927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Rectangle 821"/>
          <p:cNvSpPr>
            <a:spLocks noChangeArrowheads="1"/>
          </p:cNvSpPr>
          <p:nvPr/>
        </p:nvSpPr>
        <p:spPr bwMode="auto">
          <a:xfrm>
            <a:off x="3451706" y="333505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137" name="Rectangle 821"/>
          <p:cNvSpPr>
            <a:spLocks noChangeArrowheads="1"/>
          </p:cNvSpPr>
          <p:nvPr/>
        </p:nvSpPr>
        <p:spPr bwMode="auto">
          <a:xfrm>
            <a:off x="3754833" y="3803927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Rectangle 826"/>
          <p:cNvSpPr>
            <a:spLocks noChangeArrowheads="1"/>
          </p:cNvSpPr>
          <p:nvPr/>
        </p:nvSpPr>
        <p:spPr bwMode="auto">
          <a:xfrm>
            <a:off x="2859501" y="322570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142" name="Rectangle 836"/>
          <p:cNvSpPr>
            <a:spLocks noChangeArrowheads="1"/>
          </p:cNvSpPr>
          <p:nvPr/>
        </p:nvSpPr>
        <p:spPr bwMode="auto">
          <a:xfrm>
            <a:off x="2764371" y="3645024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145" name="Rectangle 760"/>
          <p:cNvSpPr>
            <a:spLocks noChangeArrowheads="1"/>
          </p:cNvSpPr>
          <p:nvPr/>
        </p:nvSpPr>
        <p:spPr bwMode="auto">
          <a:xfrm>
            <a:off x="4429367" y="4539873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Rectangle 760"/>
          <p:cNvSpPr>
            <a:spLocks noChangeArrowheads="1"/>
          </p:cNvSpPr>
          <p:nvPr/>
        </p:nvSpPr>
        <p:spPr bwMode="auto">
          <a:xfrm>
            <a:off x="5958134" y="4607379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Rectangle 760"/>
          <p:cNvSpPr>
            <a:spLocks noChangeArrowheads="1"/>
          </p:cNvSpPr>
          <p:nvPr/>
        </p:nvSpPr>
        <p:spPr bwMode="auto">
          <a:xfrm>
            <a:off x="5419158" y="4201769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Rectangle 760"/>
          <p:cNvSpPr>
            <a:spLocks noChangeArrowheads="1"/>
          </p:cNvSpPr>
          <p:nvPr/>
        </p:nvSpPr>
        <p:spPr bwMode="auto">
          <a:xfrm>
            <a:off x="5890221" y="4948798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Rectangle 750"/>
          <p:cNvSpPr>
            <a:spLocks noChangeArrowheads="1"/>
          </p:cNvSpPr>
          <p:nvPr/>
        </p:nvSpPr>
        <p:spPr bwMode="auto">
          <a:xfrm>
            <a:off x="4301262" y="5173220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159" name="Rectangle 833"/>
          <p:cNvSpPr>
            <a:spLocks noChangeArrowheads="1"/>
          </p:cNvSpPr>
          <p:nvPr/>
        </p:nvSpPr>
        <p:spPr bwMode="auto">
          <a:xfrm>
            <a:off x="5509599" y="3381224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160" name="Rectangle 862"/>
          <p:cNvSpPr>
            <a:spLocks noChangeArrowheads="1"/>
          </p:cNvSpPr>
          <p:nvPr/>
        </p:nvSpPr>
        <p:spPr bwMode="auto">
          <a:xfrm>
            <a:off x="5543890" y="3755575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Rectangle 895"/>
          <p:cNvSpPr>
            <a:spLocks noChangeArrowheads="1"/>
          </p:cNvSpPr>
          <p:nvPr/>
        </p:nvSpPr>
        <p:spPr bwMode="auto">
          <a:xfrm>
            <a:off x="4971233" y="3565175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Rectangle 806"/>
          <p:cNvSpPr>
            <a:spLocks noChangeArrowheads="1"/>
          </p:cNvSpPr>
          <p:nvPr/>
        </p:nvSpPr>
        <p:spPr bwMode="auto">
          <a:xfrm>
            <a:off x="4533064" y="3155912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Rectangle 821"/>
          <p:cNvSpPr>
            <a:spLocks noChangeArrowheads="1"/>
          </p:cNvSpPr>
          <p:nvPr/>
        </p:nvSpPr>
        <p:spPr bwMode="auto">
          <a:xfrm>
            <a:off x="3995936" y="3467625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Rectangle 760"/>
          <p:cNvSpPr>
            <a:spLocks noChangeArrowheads="1"/>
          </p:cNvSpPr>
          <p:nvPr/>
        </p:nvSpPr>
        <p:spPr bwMode="auto">
          <a:xfrm>
            <a:off x="4427984" y="3797597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</a:t>
            </a:r>
            <a:r>
              <a:rPr lang="ru-RU" altLang="ru-RU" sz="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Лабиснкий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Rectangle 708"/>
          <p:cNvSpPr>
            <a:spLocks noChangeArrowheads="1"/>
          </p:cNvSpPr>
          <p:nvPr/>
        </p:nvSpPr>
        <p:spPr bwMode="auto">
          <a:xfrm>
            <a:off x="2272932" y="4188424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166" name="Rectangle 760"/>
          <p:cNvSpPr>
            <a:spLocks noChangeArrowheads="1"/>
          </p:cNvSpPr>
          <p:nvPr/>
        </p:nvSpPr>
        <p:spPr bwMode="auto">
          <a:xfrm>
            <a:off x="2843808" y="4323821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167" name="Rectangle 760"/>
          <p:cNvSpPr>
            <a:spLocks noChangeArrowheads="1"/>
          </p:cNvSpPr>
          <p:nvPr/>
        </p:nvSpPr>
        <p:spPr bwMode="auto">
          <a:xfrm>
            <a:off x="3292923" y="4584042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8" name="Rectangle 760"/>
          <p:cNvSpPr>
            <a:spLocks noChangeArrowheads="1"/>
          </p:cNvSpPr>
          <p:nvPr/>
        </p:nvSpPr>
        <p:spPr bwMode="auto">
          <a:xfrm>
            <a:off x="3870262" y="4725144"/>
            <a:ext cx="54703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Горячий Ключ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1" name="Rectangle 696"/>
          <p:cNvSpPr>
            <a:spLocks noChangeArrowheads="1"/>
          </p:cNvSpPr>
          <p:nvPr/>
        </p:nvSpPr>
        <p:spPr bwMode="auto">
          <a:xfrm>
            <a:off x="3701516" y="5416783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173" name="Rectangle 808"/>
          <p:cNvSpPr>
            <a:spLocks noChangeArrowheads="1"/>
          </p:cNvSpPr>
          <p:nvPr/>
        </p:nvSpPr>
        <p:spPr bwMode="auto">
          <a:xfrm>
            <a:off x="5968628" y="398104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175" name="Rectangle 750"/>
          <p:cNvSpPr>
            <a:spLocks noChangeArrowheads="1"/>
          </p:cNvSpPr>
          <p:nvPr/>
        </p:nvSpPr>
        <p:spPr bwMode="auto">
          <a:xfrm>
            <a:off x="4565079" y="6144979"/>
            <a:ext cx="2949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г-к. Сочи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83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9280</TotalTime>
  <Words>829</Words>
  <Application>Microsoft Office PowerPoint</Application>
  <PresentationFormat>Экран (4:3)</PresentationFormat>
  <Paragraphs>151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1380</cp:revision>
  <cp:lastPrinted>2023-08-24T02:55:12Z</cp:lastPrinted>
  <dcterms:created xsi:type="dcterms:W3CDTF">2020-10-14T14:17:55Z</dcterms:created>
  <dcterms:modified xsi:type="dcterms:W3CDTF">2024-04-22T15:06:19Z</dcterms:modified>
</cp:coreProperties>
</file>