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0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655"/>
    <a:srgbClr val="FF33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697790"/>
            <a:ext cx="9124981" cy="6174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8" name="Rectangle 760"/>
          <p:cNvSpPr>
            <a:spLocks noChangeArrowheads="1"/>
          </p:cNvSpPr>
          <p:nvPr/>
        </p:nvSpPr>
        <p:spPr bwMode="auto">
          <a:xfrm>
            <a:off x="6293470" y="4360555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22-23.04.2024)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-50030" y="836712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24981"/>
              </p:ext>
            </p:extLst>
          </p:nvPr>
        </p:nvGraphicFramePr>
        <p:xfrm>
          <a:off x="6012160" y="842461"/>
          <a:ext cx="3117028" cy="1005450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07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Каневской район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2130"/>
              </p:ext>
            </p:extLst>
          </p:nvPr>
        </p:nvGraphicFramePr>
        <p:xfrm>
          <a:off x="-10143" y="4425808"/>
          <a:ext cx="2862837" cy="2459576"/>
        </p:xfrm>
        <a:graphic>
          <a:graphicData uri="http://schemas.openxmlformats.org/drawingml/2006/table">
            <a:tbl>
              <a:tblPr/>
              <a:tblGrid>
                <a:gridCol w="286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312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Абинский, Апшеронский, Белореченский,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Брюховецкий, Выселковский, Гулькевичский,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Динской, Ейский, Кавказский, Кореновский,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Крыловский, Красноармейский, Калининский, Крымский, Курганинский,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Кущевский, Лабинский,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Ленинградский,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Новокубанский,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Павловский, Приморско-Ахтарский, Славянский,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Северский, Староминский, Тбилисский,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Темрюкский, Тимашевский, Тихорецкий,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Туапсинский,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Успенский, Усть-Лабинский, Щербиновский</a:t>
                      </a:r>
                      <a:r>
                        <a:rPr lang="ru-RU" sz="1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районы, г. Армавир,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г. Горячий Ключ, г. Краснодар, г-к. Сочи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9" name="Рисунок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" y="1046250"/>
            <a:ext cx="2347887" cy="1271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1" name="Rectangle 152"/>
          <p:cNvSpPr>
            <a:spLocks noChangeArrowheads="1"/>
          </p:cNvSpPr>
          <p:nvPr/>
        </p:nvSpPr>
        <p:spPr bwMode="auto">
          <a:xfrm>
            <a:off x="7416000" y="6357772"/>
            <a:ext cx="1728000" cy="499976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22.04.2024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533472" y="4077072"/>
            <a:ext cx="3007080" cy="2247692"/>
            <a:chOff x="6426694" y="1123047"/>
            <a:chExt cx="3131213" cy="2509975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6426694" y="1123047"/>
              <a:ext cx="3131213" cy="2509975"/>
              <a:chOff x="6897578" y="4118005"/>
              <a:chExt cx="2644738" cy="2728244"/>
            </a:xfrm>
          </p:grpSpPr>
          <p:sp>
            <p:nvSpPr>
              <p:cNvPr id="12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31" name="Группа 130"/>
              <p:cNvGrpSpPr/>
              <p:nvPr/>
            </p:nvGrpSpPr>
            <p:grpSpPr>
              <a:xfrm>
                <a:off x="6897578" y="4118005"/>
                <a:ext cx="2644738" cy="2728244"/>
                <a:chOff x="6759623" y="3767481"/>
                <a:chExt cx="2464767" cy="3072699"/>
              </a:xfrm>
            </p:grpSpPr>
            <p:sp>
              <p:nvSpPr>
                <p:cNvPr id="136" name="Rectangle 93"/>
                <p:cNvSpPr>
                  <a:spLocks noChangeArrowheads="1"/>
                </p:cNvSpPr>
                <p:nvPr/>
              </p:nvSpPr>
              <p:spPr bwMode="auto">
                <a:xfrm>
                  <a:off x="6759623" y="3767481"/>
                  <a:ext cx="2134158" cy="30726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endParaRPr lang="ru-RU" altLang="ru-RU" sz="80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50891" y="3769558"/>
                  <a:ext cx="1606383" cy="309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Условные обозначения</a:t>
                  </a:r>
                </a:p>
              </p:txBody>
            </p:sp>
            <p:sp>
              <p:nvSpPr>
                <p:cNvPr id="13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87581" y="6232909"/>
                  <a:ext cx="1609849" cy="2098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8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TextBox 10"/>
                <p:cNvSpPr txBox="1"/>
                <p:nvPr/>
              </p:nvSpPr>
              <p:spPr>
                <a:xfrm>
                  <a:off x="6844151" y="5655515"/>
                  <a:ext cx="760602" cy="301423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912321">
                    <a:defRPr/>
                  </a:pPr>
                  <a:r>
                    <a:rPr lang="ru-RU" sz="950" b="1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ГО г-к. Сочи</a:t>
                  </a:r>
                  <a:endParaRPr lang="ru-RU" sz="95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9650" y="5620747"/>
                  <a:ext cx="1831079" cy="309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муниципальное образование</a:t>
                  </a:r>
                </a:p>
              </p:txBody>
            </p:sp>
            <p:sp>
              <p:nvSpPr>
                <p:cNvPr id="14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7897" y="4870199"/>
                  <a:ext cx="1896493" cy="309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линии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электропередач</a:t>
                  </a:r>
                  <a:endParaRPr lang="ru-RU" altLang="ru-RU" sz="1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29220" y="4298469"/>
                  <a:ext cx="873125" cy="309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осадки, мм</a:t>
                  </a:r>
                  <a:endParaRPr lang="ru-RU" altLang="ru-RU" sz="1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8128" y="1771453"/>
              <a:ext cx="683352" cy="865459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5990" y="1437115"/>
              <a:ext cx="2432610" cy="154406"/>
            </a:xfrm>
            <a:prstGeom prst="rect">
              <a:avLst/>
            </a:prstGeom>
          </p:spPr>
        </p:pic>
        <p:sp>
          <p:nvSpPr>
            <p:cNvPr id="151" name="Полилиния 752">
              <a:extLst>
                <a:ext uri="{FF2B5EF4-FFF2-40B4-BE49-F238E27FC236}">
                  <a16:creationId xmlns:a16="http://schemas.microsoft.com/office/drawing/2014/main" id="{0EFBE2DF-91CB-4069-9BA9-427310B61EC8}"/>
                </a:ext>
              </a:extLst>
            </p:cNvPr>
            <p:cNvSpPr/>
            <p:nvPr/>
          </p:nvSpPr>
          <p:spPr>
            <a:xfrm>
              <a:off x="6615391" y="2916077"/>
              <a:ext cx="385489" cy="318075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D5655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63" b="1" dirty="0">
                <a:solidFill>
                  <a:prstClr val="white"/>
                </a:solidFill>
              </a:endParaRPr>
            </a:p>
          </p:txBody>
        </p:sp>
        <p:sp>
          <p:nvSpPr>
            <p:cNvPr id="153" name="Text Box 97">
              <a:extLst>
                <a:ext uri="{FF2B5EF4-FFF2-40B4-BE49-F238E27FC236}">
                  <a16:creationId xmlns:a16="http://schemas.microsoft.com/office/drawing/2014/main" id="{B66C3306-15CD-4FB6-A127-42B40076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0610" y="2973110"/>
              <a:ext cx="1907223" cy="299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28" tIns="72315" rIns="144628" bIns="7231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763" b="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0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- 5 класс пожароопасности</a:t>
              </a:r>
            </a:p>
          </p:txBody>
        </p:sp>
        <p:sp>
          <p:nvSpPr>
            <p:cNvPr id="155" name="Полилиния 752">
              <a:extLst>
                <a:ext uri="{FF2B5EF4-FFF2-40B4-BE49-F238E27FC236}">
                  <a16:creationId xmlns:a16="http://schemas.microsoft.com/office/drawing/2014/main" id="{0EFBE2DF-91CB-4069-9BA9-427310B61EC8}"/>
                </a:ext>
              </a:extLst>
            </p:cNvPr>
            <p:cNvSpPr/>
            <p:nvPr/>
          </p:nvSpPr>
          <p:spPr>
            <a:xfrm>
              <a:off x="6610221" y="3272187"/>
              <a:ext cx="385489" cy="318075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63" b="1" dirty="0">
                <a:solidFill>
                  <a:prstClr val="white"/>
                </a:solidFill>
              </a:endParaRPr>
            </a:p>
          </p:txBody>
        </p:sp>
        <p:sp>
          <p:nvSpPr>
            <p:cNvPr id="156" name="Text Box 97">
              <a:extLst>
                <a:ext uri="{FF2B5EF4-FFF2-40B4-BE49-F238E27FC236}">
                  <a16:creationId xmlns:a16="http://schemas.microsoft.com/office/drawing/2014/main" id="{B66C3306-15CD-4FB6-A127-42B40076F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4399" y="3276288"/>
              <a:ext cx="1907223" cy="299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4628" tIns="72315" rIns="144628" bIns="7231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0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en-US" altLang="ru-RU" sz="10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4</a:t>
              </a:r>
              <a:r>
                <a:rPr lang="ru-RU" altLang="ru-RU" sz="10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0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класс пожароопасности</a:t>
              </a:r>
            </a:p>
          </p:txBody>
        </p:sp>
      </p:grpSp>
      <p:sp>
        <p:nvSpPr>
          <p:cNvPr id="107" name="Rectangle 670"/>
          <p:cNvSpPr>
            <a:spLocks noChangeArrowheads="1"/>
          </p:cNvSpPr>
          <p:nvPr/>
        </p:nvSpPr>
        <p:spPr bwMode="auto">
          <a:xfrm>
            <a:off x="3165610" y="1288632"/>
            <a:ext cx="5892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700" i="1" dirty="0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670"/>
          <p:cNvSpPr>
            <a:spLocks noChangeArrowheads="1"/>
          </p:cNvSpPr>
          <p:nvPr/>
        </p:nvSpPr>
        <p:spPr bwMode="auto">
          <a:xfrm>
            <a:off x="2790932" y="1819462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915"/>
          <p:cNvSpPr>
            <a:spLocks noChangeArrowheads="1"/>
          </p:cNvSpPr>
          <p:nvPr/>
        </p:nvSpPr>
        <p:spPr bwMode="auto">
          <a:xfrm>
            <a:off x="3601443" y="1838086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915"/>
          <p:cNvSpPr>
            <a:spLocks noChangeArrowheads="1"/>
          </p:cNvSpPr>
          <p:nvPr/>
        </p:nvSpPr>
        <p:spPr bwMode="auto">
          <a:xfrm>
            <a:off x="4301262" y="1624133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670"/>
          <p:cNvSpPr>
            <a:spLocks noChangeArrowheads="1"/>
          </p:cNvSpPr>
          <p:nvPr/>
        </p:nvSpPr>
        <p:spPr bwMode="auto">
          <a:xfrm>
            <a:off x="3460221" y="2326821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65"/>
          <p:cNvSpPr>
            <a:spLocks noChangeArrowheads="1"/>
          </p:cNvSpPr>
          <p:nvPr/>
        </p:nvSpPr>
        <p:spPr bwMode="auto">
          <a:xfrm>
            <a:off x="4000528" y="2221765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827"/>
          <p:cNvSpPr>
            <a:spLocks noChangeArrowheads="1"/>
          </p:cNvSpPr>
          <p:nvPr/>
        </p:nvSpPr>
        <p:spPr bwMode="auto">
          <a:xfrm>
            <a:off x="4788024" y="2127758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712"/>
          <p:cNvSpPr>
            <a:spLocks noChangeArrowheads="1"/>
          </p:cNvSpPr>
          <p:nvPr/>
        </p:nvSpPr>
        <p:spPr bwMode="auto">
          <a:xfrm>
            <a:off x="4515930" y="2465694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707"/>
          <p:cNvSpPr>
            <a:spLocks noChangeArrowheads="1"/>
          </p:cNvSpPr>
          <p:nvPr/>
        </p:nvSpPr>
        <p:spPr bwMode="auto">
          <a:xfrm>
            <a:off x="5148064" y="3140968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847"/>
          <p:cNvSpPr>
            <a:spLocks noChangeArrowheads="1"/>
          </p:cNvSpPr>
          <p:nvPr/>
        </p:nvSpPr>
        <p:spPr bwMode="auto">
          <a:xfrm>
            <a:off x="3610459" y="2905030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852"/>
          <p:cNvSpPr>
            <a:spLocks noChangeArrowheads="1"/>
          </p:cNvSpPr>
          <p:nvPr/>
        </p:nvSpPr>
        <p:spPr bwMode="auto">
          <a:xfrm>
            <a:off x="2592614" y="2811023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703"/>
          <p:cNvSpPr>
            <a:spLocks noChangeArrowheads="1"/>
          </p:cNvSpPr>
          <p:nvPr/>
        </p:nvSpPr>
        <p:spPr bwMode="auto">
          <a:xfrm>
            <a:off x="1331640" y="3910086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134" name="Rectangle 708"/>
          <p:cNvSpPr>
            <a:spLocks noChangeArrowheads="1"/>
          </p:cNvSpPr>
          <p:nvPr/>
        </p:nvSpPr>
        <p:spPr bwMode="auto">
          <a:xfrm>
            <a:off x="2267744" y="3579927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821"/>
          <p:cNvSpPr>
            <a:spLocks noChangeArrowheads="1"/>
          </p:cNvSpPr>
          <p:nvPr/>
        </p:nvSpPr>
        <p:spPr bwMode="auto">
          <a:xfrm>
            <a:off x="3451706" y="333505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137" name="Rectangle 821"/>
          <p:cNvSpPr>
            <a:spLocks noChangeArrowheads="1"/>
          </p:cNvSpPr>
          <p:nvPr/>
        </p:nvSpPr>
        <p:spPr bwMode="auto">
          <a:xfrm>
            <a:off x="3754833" y="3803927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826"/>
          <p:cNvSpPr>
            <a:spLocks noChangeArrowheads="1"/>
          </p:cNvSpPr>
          <p:nvPr/>
        </p:nvSpPr>
        <p:spPr bwMode="auto">
          <a:xfrm>
            <a:off x="2859501" y="322570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142" name="Rectangle 836"/>
          <p:cNvSpPr>
            <a:spLocks noChangeArrowheads="1"/>
          </p:cNvSpPr>
          <p:nvPr/>
        </p:nvSpPr>
        <p:spPr bwMode="auto">
          <a:xfrm>
            <a:off x="2764371" y="3645024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145" name="Rectangle 760"/>
          <p:cNvSpPr>
            <a:spLocks noChangeArrowheads="1"/>
          </p:cNvSpPr>
          <p:nvPr/>
        </p:nvSpPr>
        <p:spPr bwMode="auto">
          <a:xfrm>
            <a:off x="4429367" y="4539873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760"/>
          <p:cNvSpPr>
            <a:spLocks noChangeArrowheads="1"/>
          </p:cNvSpPr>
          <p:nvPr/>
        </p:nvSpPr>
        <p:spPr bwMode="auto">
          <a:xfrm>
            <a:off x="5958134" y="4607379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760"/>
          <p:cNvSpPr>
            <a:spLocks noChangeArrowheads="1"/>
          </p:cNvSpPr>
          <p:nvPr/>
        </p:nvSpPr>
        <p:spPr bwMode="auto">
          <a:xfrm>
            <a:off x="5419158" y="4201769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60"/>
          <p:cNvSpPr>
            <a:spLocks noChangeArrowheads="1"/>
          </p:cNvSpPr>
          <p:nvPr/>
        </p:nvSpPr>
        <p:spPr bwMode="auto">
          <a:xfrm>
            <a:off x="5890221" y="4948798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750"/>
          <p:cNvSpPr>
            <a:spLocks noChangeArrowheads="1"/>
          </p:cNvSpPr>
          <p:nvPr/>
        </p:nvSpPr>
        <p:spPr bwMode="auto">
          <a:xfrm>
            <a:off x="4301262" y="5173220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59" name="Rectangle 833"/>
          <p:cNvSpPr>
            <a:spLocks noChangeArrowheads="1"/>
          </p:cNvSpPr>
          <p:nvPr/>
        </p:nvSpPr>
        <p:spPr bwMode="auto">
          <a:xfrm>
            <a:off x="5509599" y="3381224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160" name="Rectangle 862"/>
          <p:cNvSpPr>
            <a:spLocks noChangeArrowheads="1"/>
          </p:cNvSpPr>
          <p:nvPr/>
        </p:nvSpPr>
        <p:spPr bwMode="auto">
          <a:xfrm>
            <a:off x="5543890" y="3755575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895"/>
          <p:cNvSpPr>
            <a:spLocks noChangeArrowheads="1"/>
          </p:cNvSpPr>
          <p:nvPr/>
        </p:nvSpPr>
        <p:spPr bwMode="auto">
          <a:xfrm>
            <a:off x="4971233" y="3565175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806"/>
          <p:cNvSpPr>
            <a:spLocks noChangeArrowheads="1"/>
          </p:cNvSpPr>
          <p:nvPr/>
        </p:nvSpPr>
        <p:spPr bwMode="auto">
          <a:xfrm>
            <a:off x="4533064" y="3155912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821"/>
          <p:cNvSpPr>
            <a:spLocks noChangeArrowheads="1"/>
          </p:cNvSpPr>
          <p:nvPr/>
        </p:nvSpPr>
        <p:spPr bwMode="auto">
          <a:xfrm>
            <a:off x="3995936" y="3467625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760"/>
          <p:cNvSpPr>
            <a:spLocks noChangeArrowheads="1"/>
          </p:cNvSpPr>
          <p:nvPr/>
        </p:nvSpPr>
        <p:spPr bwMode="auto">
          <a:xfrm>
            <a:off x="4427984" y="3797597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</a:t>
            </a:r>
            <a:r>
              <a:rPr lang="ru-RU" altLang="ru-RU" sz="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Лабиснкий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708"/>
          <p:cNvSpPr>
            <a:spLocks noChangeArrowheads="1"/>
          </p:cNvSpPr>
          <p:nvPr/>
        </p:nvSpPr>
        <p:spPr bwMode="auto">
          <a:xfrm>
            <a:off x="2272932" y="4188424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166" name="Rectangle 760"/>
          <p:cNvSpPr>
            <a:spLocks noChangeArrowheads="1"/>
          </p:cNvSpPr>
          <p:nvPr/>
        </p:nvSpPr>
        <p:spPr bwMode="auto">
          <a:xfrm>
            <a:off x="2843808" y="4323821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167" name="Rectangle 760"/>
          <p:cNvSpPr>
            <a:spLocks noChangeArrowheads="1"/>
          </p:cNvSpPr>
          <p:nvPr/>
        </p:nvSpPr>
        <p:spPr bwMode="auto">
          <a:xfrm>
            <a:off x="3292923" y="4584042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760"/>
          <p:cNvSpPr>
            <a:spLocks noChangeArrowheads="1"/>
          </p:cNvSpPr>
          <p:nvPr/>
        </p:nvSpPr>
        <p:spPr bwMode="auto">
          <a:xfrm>
            <a:off x="3870262" y="4725144"/>
            <a:ext cx="547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696"/>
          <p:cNvSpPr>
            <a:spLocks noChangeArrowheads="1"/>
          </p:cNvSpPr>
          <p:nvPr/>
        </p:nvSpPr>
        <p:spPr bwMode="auto">
          <a:xfrm>
            <a:off x="3701516" y="5416783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173" name="Rectangle 808"/>
          <p:cNvSpPr>
            <a:spLocks noChangeArrowheads="1"/>
          </p:cNvSpPr>
          <p:nvPr/>
        </p:nvSpPr>
        <p:spPr bwMode="auto">
          <a:xfrm>
            <a:off x="5968628" y="398104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175" name="Rectangle 750"/>
          <p:cNvSpPr>
            <a:spLocks noChangeArrowheads="1"/>
          </p:cNvSpPr>
          <p:nvPr/>
        </p:nvSpPr>
        <p:spPr bwMode="auto">
          <a:xfrm>
            <a:off x="4565079" y="6144979"/>
            <a:ext cx="2949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г-к. Сочи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9280</TotalTime>
  <Words>829</Words>
  <Application>Microsoft Office PowerPoint</Application>
  <PresentationFormat>Экран (4:3)</PresentationFormat>
  <Paragraphs>151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1380</cp:revision>
  <cp:lastPrinted>2023-08-24T02:55:12Z</cp:lastPrinted>
  <dcterms:created xsi:type="dcterms:W3CDTF">2020-10-14T14:17:55Z</dcterms:created>
  <dcterms:modified xsi:type="dcterms:W3CDTF">2024-04-22T15:06:19Z</dcterms:modified>
</cp:coreProperties>
</file>