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45" r:id="rId2"/>
    <p:sldId id="346" r:id="rId3"/>
    <p:sldId id="355" r:id="rId4"/>
    <p:sldId id="356" r:id="rId5"/>
    <p:sldId id="357" r:id="rId6"/>
    <p:sldId id="358" r:id="rId7"/>
    <p:sldId id="350" r:id="rId8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76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89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22.04.2024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22.04.2024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22.04.2024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22.04.2024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22.04.2024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" y="313107"/>
            <a:ext cx="12168881" cy="65598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22.04.2024)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17:00 22.04.2024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А.Н. Ростовская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399" name="Группа 398"/>
          <p:cNvGrpSpPr/>
          <p:nvPr/>
        </p:nvGrpSpPr>
        <p:grpSpPr>
          <a:xfrm>
            <a:off x="4923964" y="4003155"/>
            <a:ext cx="1581368" cy="723767"/>
            <a:chOff x="406713" y="1180365"/>
            <a:chExt cx="1581368" cy="723767"/>
          </a:xfrm>
        </p:grpSpPr>
        <p:cxnSp>
          <p:nvCxnSpPr>
            <p:cNvPr id="400" name="Прямая соединительная линия 39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Прямая соединительная линия 40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2" name="Скругленный прямоугольник 40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40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1</a:t>
              </a:r>
              <a:endParaRPr lang="ru-RU" sz="700" kern="0" dirty="0"/>
            </a:p>
          </p:txBody>
        </p:sp>
        <p:sp>
          <p:nvSpPr>
            <p:cNvPr id="404" name="Прямоугольник 40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405" name="Прямоугольник 40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0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08" name="Группа 407"/>
          <p:cNvGrpSpPr/>
          <p:nvPr/>
        </p:nvGrpSpPr>
        <p:grpSpPr>
          <a:xfrm>
            <a:off x="4772412" y="4899360"/>
            <a:ext cx="1581368" cy="723767"/>
            <a:chOff x="406713" y="1180365"/>
            <a:chExt cx="1581368" cy="723767"/>
          </a:xfrm>
        </p:grpSpPr>
        <p:cxnSp>
          <p:nvCxnSpPr>
            <p:cNvPr id="409" name="Прямая соединительная линия 40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Прямая соединительная линия 40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" name="Скругленный прямоугольник 41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41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3</a:t>
              </a:r>
            </a:p>
          </p:txBody>
        </p:sp>
        <p:sp>
          <p:nvSpPr>
            <p:cNvPr id="414" name="Прямоугольник 41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415" name="Прямоугольник 41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41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18" name="Группа 417"/>
          <p:cNvGrpSpPr/>
          <p:nvPr/>
        </p:nvGrpSpPr>
        <p:grpSpPr>
          <a:xfrm>
            <a:off x="5269606" y="3040255"/>
            <a:ext cx="1581368" cy="723767"/>
            <a:chOff x="406713" y="1180365"/>
            <a:chExt cx="1581368" cy="723767"/>
          </a:xfrm>
        </p:grpSpPr>
        <p:cxnSp>
          <p:nvCxnSpPr>
            <p:cNvPr id="419" name="Прямая соединительная линия 41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Прямая соединительная линия 41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1" name="Скругленный прямоугольник 42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27%</a:t>
              </a:r>
            </a:p>
          </p:txBody>
        </p:sp>
        <p:sp>
          <p:nvSpPr>
            <p:cNvPr id="42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23" name="Прямоугольник 42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1106/408 </a:t>
              </a:r>
            </a:p>
          </p:txBody>
        </p:sp>
        <p:sp>
          <p:nvSpPr>
            <p:cNvPr id="424" name="Прямоугольник 42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</a:rPr>
                <a:t>26659/82508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Новокубанский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2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27" name="Группа 426"/>
          <p:cNvGrpSpPr/>
          <p:nvPr/>
        </p:nvGrpSpPr>
        <p:grpSpPr>
          <a:xfrm>
            <a:off x="6089811" y="3675359"/>
            <a:ext cx="1581368" cy="723767"/>
            <a:chOff x="406713" y="1180365"/>
            <a:chExt cx="1581368" cy="723767"/>
          </a:xfrm>
        </p:grpSpPr>
        <p:cxnSp>
          <p:nvCxnSpPr>
            <p:cNvPr id="428" name="Прямая соединительная линия 42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" name="Скругленный прямоугольник 42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51%</a:t>
              </a:r>
            </a:p>
          </p:txBody>
        </p:sp>
        <p:sp>
          <p:nvSpPr>
            <p:cNvPr id="43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32" name="Прямоугольник 43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984/46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" name="Прямоугольник 43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10950/31701 </a:t>
              </a:r>
            </a:p>
          </p:txBody>
        </p:sp>
        <p:sp>
          <p:nvSpPr>
            <p:cNvPr id="43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Успенский р-н</a:t>
              </a:r>
            </a:p>
          </p:txBody>
        </p:sp>
        <p:sp>
          <p:nvSpPr>
            <p:cNvPr id="46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62" name="Группа 461"/>
          <p:cNvGrpSpPr/>
          <p:nvPr/>
        </p:nvGrpSpPr>
        <p:grpSpPr>
          <a:xfrm>
            <a:off x="6206485" y="4347649"/>
            <a:ext cx="1581368" cy="723767"/>
            <a:chOff x="406713" y="1180365"/>
            <a:chExt cx="1581368" cy="723767"/>
          </a:xfrm>
        </p:grpSpPr>
        <p:cxnSp>
          <p:nvCxnSpPr>
            <p:cNvPr id="463" name="Прямая соединительная линия 46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Прямая соединительная линия 46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5" name="Скругленный прямоугольник 464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10%</a:t>
              </a:r>
            </a:p>
          </p:txBody>
        </p:sp>
        <p:sp>
          <p:nvSpPr>
            <p:cNvPr id="466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67" name="Прямоугольник 466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1656/129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8" name="Прямоугольник 467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24438/64500</a:t>
              </a:r>
            </a:p>
          </p:txBody>
        </p:sp>
        <p:sp>
          <p:nvSpPr>
            <p:cNvPr id="46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Отрадненский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7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283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859"/>
            <a:ext cx="12192000" cy="6772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22.04.2024)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9644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17:00 22.04.2024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А.Н. Ростовская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399" name="Группа 398"/>
          <p:cNvGrpSpPr/>
          <p:nvPr/>
        </p:nvGrpSpPr>
        <p:grpSpPr>
          <a:xfrm>
            <a:off x="4494642" y="3803369"/>
            <a:ext cx="1581368" cy="723767"/>
            <a:chOff x="406713" y="1180365"/>
            <a:chExt cx="1581368" cy="723767"/>
          </a:xfrm>
        </p:grpSpPr>
        <p:cxnSp>
          <p:nvCxnSpPr>
            <p:cNvPr id="400" name="Прямая соединительная линия 39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Прямая соединительная линия 40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2" name="Скругленный прямоугольник 40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40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3</a:t>
              </a:r>
            </a:p>
          </p:txBody>
        </p:sp>
        <p:sp>
          <p:nvSpPr>
            <p:cNvPr id="404" name="Прямоугольник 40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405" name="Прямоугольник 40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40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701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760"/>
            <a:ext cx="12192000" cy="6581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22.04.2024)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17:00 22.04.2024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А.Н. Ростовская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399" name="Группа 398"/>
          <p:cNvGrpSpPr/>
          <p:nvPr/>
        </p:nvGrpSpPr>
        <p:grpSpPr>
          <a:xfrm>
            <a:off x="4616316" y="2623231"/>
            <a:ext cx="1581368" cy="723767"/>
            <a:chOff x="406713" y="1180365"/>
            <a:chExt cx="1581368" cy="723767"/>
          </a:xfrm>
        </p:grpSpPr>
        <p:cxnSp>
          <p:nvCxnSpPr>
            <p:cNvPr id="400" name="Прямая соединительная линия 39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Прямая соединительная линия 40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2" name="Скругленный прямоугольник 40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40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1</a:t>
              </a:r>
              <a:endParaRPr lang="ru-RU" sz="700" kern="0" dirty="0"/>
            </a:p>
          </p:txBody>
        </p:sp>
        <p:sp>
          <p:nvSpPr>
            <p:cNvPr id="404" name="Прямоугольник 40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405" name="Прямоугольник 40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0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757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9050"/>
            <a:ext cx="12192000" cy="6315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22.04.2024)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17:00 22.04.2024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А.Н. Ростовская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399" name="Группа 398"/>
          <p:cNvGrpSpPr/>
          <p:nvPr/>
        </p:nvGrpSpPr>
        <p:grpSpPr>
          <a:xfrm>
            <a:off x="4753700" y="3426673"/>
            <a:ext cx="1581368" cy="723767"/>
            <a:chOff x="406713" y="1180365"/>
            <a:chExt cx="1581368" cy="723767"/>
          </a:xfrm>
        </p:grpSpPr>
        <p:cxnSp>
          <p:nvCxnSpPr>
            <p:cNvPr id="400" name="Прямая соединительная линия 39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Прямая соединительная линия 40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2" name="Скругленный прямоугольник 40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10%</a:t>
              </a:r>
            </a:p>
          </p:txBody>
        </p:sp>
        <p:sp>
          <p:nvSpPr>
            <p:cNvPr id="40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04" name="Прямоугольник 40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1656/129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5" name="Прямоугольник 40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24438/64500</a:t>
              </a:r>
            </a:p>
          </p:txBody>
        </p:sp>
        <p:sp>
          <p:nvSpPr>
            <p:cNvPr id="40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Отрадненский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0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78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6" y="471739"/>
            <a:ext cx="12173125" cy="6372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22.04.2024)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17:00 22.04.2024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А.Н. Ростовская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399" name="Группа 398"/>
          <p:cNvGrpSpPr/>
          <p:nvPr/>
        </p:nvGrpSpPr>
        <p:grpSpPr>
          <a:xfrm>
            <a:off x="5662521" y="3221165"/>
            <a:ext cx="1581368" cy="723767"/>
            <a:chOff x="406713" y="1180365"/>
            <a:chExt cx="1581368" cy="723767"/>
          </a:xfrm>
        </p:grpSpPr>
        <p:cxnSp>
          <p:nvCxnSpPr>
            <p:cNvPr id="400" name="Прямая соединительная линия 39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1" name="Прямая соединительная линия 40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2" name="Скругленный прямоугольник 40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51%</a:t>
              </a:r>
            </a:p>
          </p:txBody>
        </p:sp>
        <p:sp>
          <p:nvSpPr>
            <p:cNvPr id="40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04" name="Прямоугольник 40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984/46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5" name="Прямоугольник 40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10950/31701 </a:t>
              </a:r>
            </a:p>
          </p:txBody>
        </p:sp>
        <p:sp>
          <p:nvSpPr>
            <p:cNvPr id="40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Успенский р-н</a:t>
              </a:r>
            </a:p>
          </p:txBody>
        </p:sp>
        <p:sp>
          <p:nvSpPr>
            <p:cNvPr id="40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480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739"/>
            <a:ext cx="12165189" cy="6372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22.04.2024)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17:00 22.04.2024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А.Н. Ростовская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08" name="Группа 407"/>
          <p:cNvGrpSpPr/>
          <p:nvPr/>
        </p:nvGrpSpPr>
        <p:grpSpPr>
          <a:xfrm>
            <a:off x="4494642" y="2503809"/>
            <a:ext cx="1581368" cy="723767"/>
            <a:chOff x="406713" y="1180365"/>
            <a:chExt cx="1581368" cy="723767"/>
          </a:xfrm>
        </p:grpSpPr>
        <p:cxnSp>
          <p:nvCxnSpPr>
            <p:cNvPr id="409" name="Прямая соединительная линия 40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Прямая соединительная линия 40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" name="Скругленный прямоугольник 41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27%</a:t>
              </a:r>
            </a:p>
          </p:txBody>
        </p:sp>
        <p:sp>
          <p:nvSpPr>
            <p:cNvPr id="41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4" name="Прямоугольник 41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1106/408 </a:t>
              </a:r>
            </a:p>
          </p:txBody>
        </p:sp>
        <p:sp>
          <p:nvSpPr>
            <p:cNvPr id="415" name="Прямоугольник 41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</a:rPr>
                <a:t>26659/82508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Новокубанский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1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617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2989"/>
            <a:ext cx="12192000" cy="61368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.04.2024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30303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17:00 22.04.2024 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А.Н. Ростовская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  <a:endParaRPr 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72" name="Группа 471"/>
          <p:cNvGrpSpPr/>
          <p:nvPr/>
        </p:nvGrpSpPr>
        <p:grpSpPr>
          <a:xfrm>
            <a:off x="4994603" y="4787917"/>
            <a:ext cx="1581368" cy="723767"/>
            <a:chOff x="406713" y="1180365"/>
            <a:chExt cx="1581368" cy="723767"/>
          </a:xfrm>
        </p:grpSpPr>
        <p:cxnSp>
          <p:nvCxnSpPr>
            <p:cNvPr id="473" name="Прямая соединительная линия 47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4" name="Прямая соединительная линия 47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5" name="Скругленный прямоугольник 474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476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3</a:t>
              </a:r>
            </a:p>
          </p:txBody>
        </p:sp>
        <p:sp>
          <p:nvSpPr>
            <p:cNvPr id="477" name="Прямоугольник 476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478" name="Прямоугольник 477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48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81" name="Группа 480"/>
          <p:cNvGrpSpPr/>
          <p:nvPr/>
        </p:nvGrpSpPr>
        <p:grpSpPr>
          <a:xfrm>
            <a:off x="5099329" y="4104801"/>
            <a:ext cx="1581368" cy="723767"/>
            <a:chOff x="406713" y="1180365"/>
            <a:chExt cx="1581368" cy="723767"/>
          </a:xfrm>
        </p:grpSpPr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3" name="Прямая соединительная линия 48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4" name="Скругленный прямоугольник 48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48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1</a:t>
              </a:r>
              <a:endParaRPr lang="ru-RU" sz="700" kern="0" dirty="0"/>
            </a:p>
          </p:txBody>
        </p:sp>
        <p:sp>
          <p:nvSpPr>
            <p:cNvPr id="486" name="Прямоугольник 48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487" name="Прямоугольник 48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8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90" name="Группа 489"/>
          <p:cNvGrpSpPr/>
          <p:nvPr/>
        </p:nvGrpSpPr>
        <p:grpSpPr>
          <a:xfrm>
            <a:off x="6334043" y="4392146"/>
            <a:ext cx="1581368" cy="723767"/>
            <a:chOff x="406713" y="1180365"/>
            <a:chExt cx="1581368" cy="723767"/>
          </a:xfrm>
        </p:grpSpPr>
        <p:cxnSp>
          <p:nvCxnSpPr>
            <p:cNvPr id="491" name="Прямая соединительная линия 49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2" name="Прямая соединительная линия 49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3" name="Скругленный прямоугольник 49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10%</a:t>
              </a:r>
            </a:p>
          </p:txBody>
        </p:sp>
        <p:sp>
          <p:nvSpPr>
            <p:cNvPr id="49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95" name="Прямоугольник 49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1656/129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6" name="Прямоугольник 49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24438/64500</a:t>
              </a:r>
            </a:p>
          </p:txBody>
        </p:sp>
        <p:sp>
          <p:nvSpPr>
            <p:cNvPr id="49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Отрадненский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9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99" name="Группа 498"/>
          <p:cNvGrpSpPr/>
          <p:nvPr/>
        </p:nvGrpSpPr>
        <p:grpSpPr>
          <a:xfrm>
            <a:off x="6252421" y="3775941"/>
            <a:ext cx="1581368" cy="723767"/>
            <a:chOff x="406713" y="1180365"/>
            <a:chExt cx="1581368" cy="723767"/>
          </a:xfrm>
        </p:grpSpPr>
        <p:cxnSp>
          <p:nvCxnSpPr>
            <p:cNvPr id="500" name="Прямая соединительная линия 49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1" name="Прямая соединительная линия 50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2" name="Скругленный прямоугольник 50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51%</a:t>
              </a:r>
            </a:p>
          </p:txBody>
        </p:sp>
        <p:sp>
          <p:nvSpPr>
            <p:cNvPr id="50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04" name="Прямоугольник 50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984/46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5" name="Прямоугольник 50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10950/31701 </a:t>
              </a:r>
            </a:p>
          </p:txBody>
        </p:sp>
        <p:sp>
          <p:nvSpPr>
            <p:cNvPr id="50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Успенский р-н</a:t>
              </a:r>
            </a:p>
          </p:txBody>
        </p:sp>
        <p:sp>
          <p:nvSpPr>
            <p:cNvPr id="50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8" name="Группа 507"/>
          <p:cNvGrpSpPr/>
          <p:nvPr/>
        </p:nvGrpSpPr>
        <p:grpSpPr>
          <a:xfrm>
            <a:off x="5596523" y="3040731"/>
            <a:ext cx="1581368" cy="723767"/>
            <a:chOff x="406713" y="1180365"/>
            <a:chExt cx="1581368" cy="723767"/>
          </a:xfrm>
        </p:grpSpPr>
        <p:cxnSp>
          <p:nvCxnSpPr>
            <p:cNvPr id="509" name="Прямая соединительная линия 50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0" name="Прямая соединительная линия 50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1" name="Скругленный прямоугольник 51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27%</a:t>
              </a:r>
            </a:p>
          </p:txBody>
        </p:sp>
        <p:sp>
          <p:nvSpPr>
            <p:cNvPr id="51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3" name="Прямоугольник 51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1106/408 </a:t>
              </a:r>
            </a:p>
          </p:txBody>
        </p:sp>
        <p:sp>
          <p:nvSpPr>
            <p:cNvPr id="514" name="Прямоугольник 51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</a:rPr>
                <a:t>26659/82508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Новокубанский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1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313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9787</TotalTime>
  <Words>785</Words>
  <Application>Microsoft Office PowerPoint</Application>
  <PresentationFormat>Широкоэкранный</PresentationFormat>
  <Paragraphs>258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963</cp:revision>
  <cp:lastPrinted>2020-12-03T08:05:56Z</cp:lastPrinted>
  <dcterms:created xsi:type="dcterms:W3CDTF">2019-08-03T04:06:07Z</dcterms:created>
  <dcterms:modified xsi:type="dcterms:W3CDTF">2024-04-22T15:05:01Z</dcterms:modified>
</cp:coreProperties>
</file>