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25.04.2024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25.04.2024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25.04.2024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25.04.2024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25.04.2024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25.04.2024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25.04.2024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25.04.2024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25.04.2024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25.04.2024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25.04.2024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25.04.2024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25.04.2024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25.04.2024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8" y="4857271"/>
            <a:ext cx="2021646" cy="20067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20" y="2702991"/>
            <a:ext cx="1988250" cy="21656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37" y="612764"/>
            <a:ext cx="1994218" cy="2090227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26.04.2024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21925" y="2221725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15812"/>
            <a:ext cx="2184011" cy="6244702"/>
            <a:chOff x="3451" y="631978"/>
            <a:chExt cx="2184011" cy="6244702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31978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637931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</a:t>
              </a:r>
              <a:r>
                <a:rPr lang="ru-RU" sz="1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выпаения</a:t>
              </a:r>
              <a:r>
                <a:rPr lang="ru-RU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4010" y="4816522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287" y="639431"/>
            <a:ext cx="5174121" cy="1628349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Преимущественно без осадков, лишь вечером 26.04 в отдельных районах кратковременный дождь, гроза. Ветер восточный с переходом на западную четверть 4-9 м/с, местами порывы 12-14 м/с. Температура воздуха ночью 13…18°, днем 27…32°, местами на Азовском побережье 21…26°; в горах ночью 8…13°, днем 24…29°.</a:t>
            </a:r>
          </a:p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осадков. Ветер восточный с переходом на западную четверть 6-11 м/с, местами порывы 12-14 м/с. Температура воздуха ночью 16…21°, днем 24…29°.</a:t>
            </a:r>
          </a:p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осадков. Ветер восточной четверти 4-9 м/с. Температура воздуха ночью 16…18°, днем 29…31°.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854" y="2444392"/>
            <a:ext cx="2304327" cy="14049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" y="677707"/>
            <a:ext cx="9134646" cy="6167748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10.00 26.04.2024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8182" y="5098432"/>
            <a:ext cx="2698834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г-г. Новороссийск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3506" y="2865432"/>
            <a:ext cx="2945272" cy="1760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570917" y="4389743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705441" y="5256799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745542" y="6014409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438021" y="4631462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054907" y="3831310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839444" y="3435503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315067" y="2871198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706397" y="2499170"/>
            <a:ext cx="1509158" cy="653999"/>
            <a:chOff x="2815304" y="2038742"/>
            <a:chExt cx="1364269" cy="632804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2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074248" y="1981762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1945"/>
              <a:ext cx="1361162" cy="179806"/>
              <a:chOff x="527196" y="3614574"/>
              <a:chExt cx="1361162" cy="179806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4574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21896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507943" y="3631411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9470" y="666589"/>
            <a:ext cx="2950140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18.00 26.04.2024</a:t>
            </a:r>
            <a:endParaRPr lang="ru-RU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12" y="1078370"/>
            <a:ext cx="2935056" cy="18138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77" y="5339231"/>
            <a:ext cx="2664830" cy="15168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86"/>
            <a:ext cx="9144000" cy="6191814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714175" y="3786026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420757" y="1803426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274468" y="2902195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669524" y="3588139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211496" y="5727635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706828" flipH="1">
            <a:off x="952388" y="2095548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80124" y="3206973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7291758" y="1041022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24174" flipH="1">
            <a:off x="2076337" y="3196682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33962" flipH="1">
            <a:off x="2585709" y="1698364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706828" flipH="1">
            <a:off x="1713952" y="4902368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24174" flipH="1">
            <a:off x="2837901" y="6003502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33962" flipH="1">
            <a:off x="3347273" y="4505184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706828" flipH="1">
            <a:off x="4973397" y="3140627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24174" flipH="1">
            <a:off x="6097346" y="4241761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33962" flipH="1">
            <a:off x="6606718" y="2743443"/>
            <a:ext cx="375519" cy="27247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586449</TotalTime>
  <Words>766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29945</cp:revision>
  <cp:lastPrinted>2024-04-08T03:17:50Z</cp:lastPrinted>
  <dcterms:created xsi:type="dcterms:W3CDTF">2014-09-08T13:21:12Z</dcterms:created>
  <dcterms:modified xsi:type="dcterms:W3CDTF">2024-04-25T09:16:48Z</dcterms:modified>
</cp:coreProperties>
</file>