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047" y="708225"/>
            <a:ext cx="1941682" cy="11629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1375</cp:revision>
  <dcterms:created xsi:type="dcterms:W3CDTF">2020-10-19T16:39:39Z</dcterms:created>
  <dcterms:modified xsi:type="dcterms:W3CDTF">2024-04-25T06:20:48Z</dcterms:modified>
</cp:coreProperties>
</file>