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7" y="700538"/>
            <a:ext cx="2027214" cy="1170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4971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1347</cp:revision>
  <dcterms:created xsi:type="dcterms:W3CDTF">2020-10-19T16:39:39Z</dcterms:created>
  <dcterms:modified xsi:type="dcterms:W3CDTF">2024-03-28T06:38:49Z</dcterms:modified>
</cp:coreProperties>
</file>