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2"/>
  </p:notesMasterIdLst>
  <p:sldIdLst>
    <p:sldId id="377" r:id="rId2"/>
    <p:sldId id="384" r:id="rId3"/>
    <p:sldId id="379" r:id="rId4"/>
    <p:sldId id="380" r:id="rId5"/>
    <p:sldId id="382" r:id="rId6"/>
    <p:sldId id="378" r:id="rId7"/>
    <p:sldId id="385" r:id="rId8"/>
    <p:sldId id="386" r:id="rId9"/>
    <p:sldId id="387" r:id="rId10"/>
    <p:sldId id="393" r:id="rId11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240" autoAdjust="0"/>
    <p:restoredTop sz="92436" autoAdjust="0"/>
  </p:normalViewPr>
  <p:slideViewPr>
    <p:cSldViewPr snapToGrid="0">
      <p:cViewPr>
        <p:scale>
          <a:sx n="100" d="100"/>
          <a:sy n="100" d="100"/>
        </p:scale>
        <p:origin x="1182" y="348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14.12.2023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185" y="722989"/>
            <a:ext cx="1218192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626" name="Группа 625"/>
          <p:cNvGrpSpPr/>
          <p:nvPr/>
        </p:nvGrpSpPr>
        <p:grpSpPr>
          <a:xfrm>
            <a:off x="2949814" y="1342953"/>
            <a:ext cx="1581368" cy="723767"/>
            <a:chOff x="406713" y="1180365"/>
            <a:chExt cx="1581368" cy="723767"/>
          </a:xfrm>
        </p:grpSpPr>
        <p:cxnSp>
          <p:nvCxnSpPr>
            <p:cNvPr id="627" name="Прямая соединительная линия 62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8" name="Прямая соединительная линия 62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9" name="Скругленный прямоугольник 62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31" name="Прямоугольник 63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2" name="Прямоугольник 63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Ейский р-н</a:t>
              </a:r>
              <a:endParaRPr lang="ru-RU" sz="900" dirty="0"/>
            </a:p>
          </p:txBody>
        </p:sp>
        <p:sp>
          <p:nvSpPr>
            <p:cNvPr id="63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72" name="Группа 471"/>
          <p:cNvGrpSpPr/>
          <p:nvPr/>
        </p:nvGrpSpPr>
        <p:grpSpPr>
          <a:xfrm>
            <a:off x="4080129" y="798497"/>
            <a:ext cx="1581368" cy="723767"/>
            <a:chOff x="406713" y="1180365"/>
            <a:chExt cx="1581368" cy="723767"/>
          </a:xfrm>
        </p:grpSpPr>
        <p:cxnSp>
          <p:nvCxnSpPr>
            <p:cNvPr id="473" name="Прямая соединительная линия 47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Прямая соединительная линия 47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Скругленный прямоугольник 47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53%</a:t>
              </a:r>
            </a:p>
          </p:txBody>
        </p:sp>
        <p:sp>
          <p:nvSpPr>
            <p:cNvPr id="47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7" name="Прямоугольник 47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699/81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Прямоугольник 47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14548/39090 </a:t>
              </a:r>
            </a:p>
          </p:txBody>
        </p:sp>
        <p:sp>
          <p:nvSpPr>
            <p:cNvPr id="47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Щербиновский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8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91" name="Группа 490"/>
          <p:cNvGrpSpPr/>
          <p:nvPr/>
        </p:nvGrpSpPr>
        <p:grpSpPr>
          <a:xfrm>
            <a:off x="4699100" y="1478653"/>
            <a:ext cx="1581368" cy="723767"/>
            <a:chOff x="406713" y="1180365"/>
            <a:chExt cx="1581368" cy="723767"/>
          </a:xfrm>
        </p:grpSpPr>
        <p:cxnSp>
          <p:nvCxnSpPr>
            <p:cNvPr id="492" name="Прямая соединительная линия 49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3" name="Прямая соединительная линия 49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4" name="Скругленный прямоугольник 49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16%</a:t>
              </a:r>
            </a:p>
          </p:txBody>
        </p:sp>
        <p:sp>
          <p:nvSpPr>
            <p:cNvPr id="49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96" name="Прямоугольник 49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1577/597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рямоугольник 49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15821/41799 </a:t>
              </a:r>
            </a:p>
          </p:txBody>
        </p:sp>
        <p:sp>
          <p:nvSpPr>
            <p:cNvPr id="49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Староминский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9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0" name="Группа 499"/>
          <p:cNvGrpSpPr/>
          <p:nvPr/>
        </p:nvGrpSpPr>
        <p:grpSpPr>
          <a:xfrm>
            <a:off x="5923538" y="900653"/>
            <a:ext cx="1581368" cy="723767"/>
            <a:chOff x="406713" y="1180365"/>
            <a:chExt cx="1581368" cy="723767"/>
          </a:xfrm>
        </p:grpSpPr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2" name="Прямая соединительная линия 50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3" name="Скругленный прямоугольник 50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23%</a:t>
              </a:r>
            </a:p>
          </p:txBody>
        </p:sp>
        <p:sp>
          <p:nvSpPr>
            <p:cNvPr id="50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879/332</a:t>
              </a:r>
            </a:p>
          </p:txBody>
        </p:sp>
        <p:sp>
          <p:nvSpPr>
            <p:cNvPr id="506" name="Прямоугольник 50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23721/68086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Кущевский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0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16" name="Группа 515"/>
          <p:cNvGrpSpPr/>
          <p:nvPr/>
        </p:nvGrpSpPr>
        <p:grpSpPr>
          <a:xfrm>
            <a:off x="4825879" y="2152834"/>
            <a:ext cx="1581368" cy="723767"/>
            <a:chOff x="406713" y="1180365"/>
            <a:chExt cx="1581368" cy="723767"/>
          </a:xfrm>
        </p:grpSpPr>
        <p:cxnSp>
          <p:nvCxnSpPr>
            <p:cNvPr id="517" name="Прямая соединительная линия 51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9" name="Скругленный прямоугольник 51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34%</a:t>
              </a:r>
            </a:p>
          </p:txBody>
        </p:sp>
        <p:sp>
          <p:nvSpPr>
            <p:cNvPr id="52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546/471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рямоугольник 52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35795/105025 </a:t>
              </a:r>
            </a:p>
          </p:txBody>
        </p:sp>
        <p:sp>
          <p:nvSpPr>
            <p:cNvPr id="52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Каневской р-н</a:t>
              </a:r>
            </a:p>
          </p:txBody>
        </p:sp>
        <p:sp>
          <p:nvSpPr>
            <p:cNvPr id="52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7" name="Группа 526"/>
          <p:cNvGrpSpPr/>
          <p:nvPr/>
        </p:nvGrpSpPr>
        <p:grpSpPr>
          <a:xfrm>
            <a:off x="3272070" y="2003259"/>
            <a:ext cx="1581368" cy="723767"/>
            <a:chOff x="406713" y="1180365"/>
            <a:chExt cx="1581368" cy="723767"/>
          </a:xfrm>
        </p:grpSpPr>
        <p:cxnSp>
          <p:nvCxnSpPr>
            <p:cNvPr id="528" name="Прямая соединительная линия 5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0" name="Скругленный прямоугольник 5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2" name="Прямоугольник 5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рямоугольник 5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3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43" name="Группа 542"/>
          <p:cNvGrpSpPr/>
          <p:nvPr/>
        </p:nvGrpSpPr>
        <p:grpSpPr>
          <a:xfrm>
            <a:off x="1368446" y="3124260"/>
            <a:ext cx="1581368" cy="723767"/>
            <a:chOff x="406713" y="1180365"/>
            <a:chExt cx="1581368" cy="723767"/>
          </a:xfrm>
        </p:grpSpPr>
        <p:cxnSp>
          <p:nvCxnSpPr>
            <p:cNvPr id="544" name="Прямая соединительная линия 54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5" name="Прямая соединительная линия 54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Скругленный прямоугольник 54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4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8" name="Прямоугольник 54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9" name="Прямоугольник 54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5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5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2" name="Группа 551"/>
          <p:cNvGrpSpPr/>
          <p:nvPr/>
        </p:nvGrpSpPr>
        <p:grpSpPr>
          <a:xfrm>
            <a:off x="2712543" y="2704490"/>
            <a:ext cx="1581368" cy="723767"/>
            <a:chOff x="406713" y="1180365"/>
            <a:chExt cx="1581368" cy="723767"/>
          </a:xfrm>
        </p:grpSpPr>
        <p:cxnSp>
          <p:nvCxnSpPr>
            <p:cNvPr id="553" name="Прямая соединительная линия 55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Прямая соединительная линия 55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Скругленный прямоугольник 55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55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7" name="Прямоугольник 55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8" name="Прямоугольник 55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55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56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61" name="Группа 560"/>
          <p:cNvGrpSpPr/>
          <p:nvPr/>
        </p:nvGrpSpPr>
        <p:grpSpPr>
          <a:xfrm>
            <a:off x="4023190" y="2925526"/>
            <a:ext cx="1581368" cy="723767"/>
            <a:chOff x="406713" y="1180365"/>
            <a:chExt cx="1581368" cy="723767"/>
          </a:xfrm>
        </p:grpSpPr>
        <p:cxnSp>
          <p:nvCxnSpPr>
            <p:cNvPr id="562" name="Прямая соединительная линия 56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4" name="Скругленный прямоугольник 56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33%</a:t>
              </a:r>
            </a:p>
          </p:txBody>
        </p:sp>
        <p:sp>
          <p:nvSpPr>
            <p:cNvPr id="56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66" name="Прямоугольник 56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1212/366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7" name="Прямоугольник 56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18187/50795 </a:t>
              </a:r>
            </a:p>
          </p:txBody>
        </p:sp>
        <p:sp>
          <p:nvSpPr>
            <p:cNvPr id="56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Калининский р-н</a:t>
              </a:r>
            </a:p>
          </p:txBody>
        </p:sp>
        <p:sp>
          <p:nvSpPr>
            <p:cNvPr id="56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02224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9353" y="657225"/>
            <a:ext cx="12224594" cy="620077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72" name="Группа 471"/>
          <p:cNvGrpSpPr/>
          <p:nvPr/>
        </p:nvGrpSpPr>
        <p:grpSpPr>
          <a:xfrm>
            <a:off x="3832690" y="2145032"/>
            <a:ext cx="1581368" cy="723767"/>
            <a:chOff x="406713" y="1180365"/>
            <a:chExt cx="1581368" cy="723767"/>
          </a:xfrm>
        </p:grpSpPr>
        <p:cxnSp>
          <p:nvCxnSpPr>
            <p:cNvPr id="473" name="Прямая соединительная линия 47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Прямая соединительная линия 47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Скругленный прямоугольник 47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33%</a:t>
              </a:r>
            </a:p>
          </p:txBody>
        </p:sp>
        <p:sp>
          <p:nvSpPr>
            <p:cNvPr id="47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7" name="Прямоугольник 47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1212/366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Прямоугольник 47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18187/50795 </a:t>
              </a:r>
            </a:p>
          </p:txBody>
        </p:sp>
        <p:sp>
          <p:nvSpPr>
            <p:cNvPr id="47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Калининский р-н</a:t>
              </a:r>
            </a:p>
          </p:txBody>
        </p:sp>
        <p:sp>
          <p:nvSpPr>
            <p:cNvPr id="48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746477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03924"/>
            <a:ext cx="12199936" cy="615407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08" name="Группа 407"/>
          <p:cNvGrpSpPr/>
          <p:nvPr/>
        </p:nvGrpSpPr>
        <p:grpSpPr>
          <a:xfrm>
            <a:off x="3617978" y="2400493"/>
            <a:ext cx="1581368" cy="723767"/>
            <a:chOff x="406713" y="1180365"/>
            <a:chExt cx="1581368" cy="723767"/>
          </a:xfrm>
        </p:grpSpPr>
        <p:cxnSp>
          <p:nvCxnSpPr>
            <p:cNvPr id="409" name="Прямая соединительная линия 4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1" name="Скругленный прямоугольник 4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Ейский р-н</a:t>
              </a:r>
              <a:endParaRPr lang="ru-RU" sz="900" dirty="0"/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</p:spTree>
    <p:extLst>
      <p:ext uri="{BB962C8B-B14F-4D97-AF65-F5344CB8AC3E}">
        <p14:creationId xmlns:p14="http://schemas.microsoft.com/office/powerpoint/2010/main" val="911137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4053" y="706784"/>
            <a:ext cx="12199294" cy="615121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3" name="Группа 412"/>
          <p:cNvGrpSpPr/>
          <p:nvPr/>
        </p:nvGrpSpPr>
        <p:grpSpPr>
          <a:xfrm>
            <a:off x="4661154" y="2939173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699/81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14548/39090 </a:t>
              </a: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Щербиновский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7991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030" y="707398"/>
            <a:ext cx="12200030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3" name="Группа 412"/>
          <p:cNvGrpSpPr/>
          <p:nvPr/>
        </p:nvGrpSpPr>
        <p:grpSpPr>
          <a:xfrm>
            <a:off x="3481119" y="2537993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879/332</a:t>
              </a: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23721/68086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Кущевский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607423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4264"/>
            <a:ext cx="12192000" cy="613373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13" name="Группа 412"/>
          <p:cNvGrpSpPr/>
          <p:nvPr/>
        </p:nvGrpSpPr>
        <p:grpSpPr>
          <a:xfrm>
            <a:off x="3092689" y="3261760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0" name="Прямая соединительная линия 41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1" name="Скругленный прямоугольник 42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16%</a:t>
              </a:r>
            </a:p>
          </p:txBody>
        </p:sp>
        <p:sp>
          <p:nvSpPr>
            <p:cNvPr id="42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3" name="Прямоугольник 42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1577/597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Прямоугольник 42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15821/41799 </a:t>
              </a:r>
            </a:p>
          </p:txBody>
        </p:sp>
        <p:sp>
          <p:nvSpPr>
            <p:cNvPr id="42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Староминский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2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0088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916" y="722989"/>
            <a:ext cx="1219691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28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5510445" y="2972223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4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67909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1106" y="707399"/>
            <a:ext cx="12223105" cy="616245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4825879" y="2152834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34%</a:t>
              </a:r>
            </a:p>
          </p:txBody>
        </p:sp>
        <p:sp>
          <p:nvSpPr>
            <p:cNvPr id="4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546/471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35795/105025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Каневской р-н</a:t>
              </a:r>
            </a:p>
          </p:txBody>
        </p:sp>
        <p:sp>
          <p:nvSpPr>
            <p:cNvPr id="42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031947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8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4514632" y="2704843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4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41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9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7706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8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ЭЛЕКТРОСНАБЖЕНИЯ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sp>
        <p:nvSpPr>
          <p:cNvPr id="417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.12.2023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Мизюгина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4721246" y="3141275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4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41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8927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9544</TotalTime>
  <Words>1084</Words>
  <Application>Microsoft Office PowerPoint</Application>
  <PresentationFormat>Широкоэкранный</PresentationFormat>
  <Paragraphs>348</Paragraphs>
  <Slides>10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10</vt:i4>
      </vt:variant>
    </vt:vector>
  </HeadingPairs>
  <TitlesOfParts>
    <vt:vector size="15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947</cp:revision>
  <cp:lastPrinted>2020-12-03T08:05:56Z</cp:lastPrinted>
  <dcterms:created xsi:type="dcterms:W3CDTF">2019-08-03T04:06:07Z</dcterms:created>
  <dcterms:modified xsi:type="dcterms:W3CDTF">2023-12-14T13:17:57Z</dcterms:modified>
</cp:coreProperties>
</file>