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7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12.03.2024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12.03.2024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12.03.2024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9862"/>
            <a:ext cx="1989168" cy="20333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34" y="2661144"/>
            <a:ext cx="2000302" cy="22039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3" y="608963"/>
            <a:ext cx="1985335" cy="2097377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13.03.2024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16574" y="228991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5502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399" y="625152"/>
            <a:ext cx="5174121" cy="153601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Без существенных осадков, вечером 13.03 местами небольшой дождь. Ночью и утром местами туман,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отложение. Ветер восточной четверти ночью 4-9 м/с, утром и днем 6-11 м/с, местами порывы 15-20 м/с. Температура воздуха ночью 0…+5°, местами в северной и восточной половине края до -4°; днем 8…13°, местами в южной половине края до 17°; в горах ночью 0…-5°, днем 7…12°.</a:t>
            </a:r>
          </a:p>
          <a:p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северо-восточный, восточный 6-11 м/с, местами порывы 12-14 м/с. Температура воздуха ночью 3…8°, днем 14…19°.</a:t>
            </a:r>
          </a:p>
          <a:p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Без осадков. Ветер восточной четверти ночью 4-9 м/с, утром и днем 6-11 м/с, временами порывы 15-17 м/с. Температура воздуха ночью 1…3°, днем 12…14°.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306" y="2512850"/>
            <a:ext cx="2303824" cy="13432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38" y="664115"/>
            <a:ext cx="9171652" cy="62137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139" y="1075607"/>
            <a:ext cx="2934961" cy="1834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10.00 13.03.2024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35598" y="5151193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ГО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85718" y="443420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899782" y="5175262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204605" y="5898654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71325" y="3986322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38912" y="3853367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526125" y="2957642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520282" y="2735688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783572" y="1895298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178966" y="1558502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7337"/>
              <a:ext cx="1361162" cy="177960"/>
              <a:chOff x="527196" y="3609966"/>
              <a:chExt cx="1361162" cy="177960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96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71034" y="3708594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18.00 13.03.2024</a:t>
            </a:r>
            <a:endParaRPr lang="ru-RU" sz="1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74" y="5394716"/>
            <a:ext cx="2552677" cy="15107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32582" y="408401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763033" y="2052015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627568" y="316582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031268" y="3898207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566584" y="1920538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365156" flipH="1" flipV="1">
            <a:off x="263059" y="2459471"/>
            <a:ext cx="259418" cy="45631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8947" y="340832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57752" flipH="1">
            <a:off x="1551455" y="4628389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943373" flipH="1" flipV="1">
            <a:off x="171823" y="1588974"/>
            <a:ext cx="529240" cy="3899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593092" flipH="1" flipV="1">
            <a:off x="6321276" y="2689246"/>
            <a:ext cx="679411" cy="22893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941888" flipH="1">
            <a:off x="7787272" y="3825693"/>
            <a:ext cx="251030" cy="52012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037205" flipH="1">
            <a:off x="4622240" y="1226477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>
            <a:off x="8241115" y="880952"/>
            <a:ext cx="397603" cy="5936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14694" flipH="1" flipV="1">
            <a:off x="4831714" y="3285765"/>
            <a:ext cx="679411" cy="22893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623275" flipH="1" flipV="1">
            <a:off x="5497367" y="2261597"/>
            <a:ext cx="679411" cy="19202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482583" flipH="1">
            <a:off x="5653453" y="4110809"/>
            <a:ext cx="437435" cy="42481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57752" flipH="1">
            <a:off x="668899" y="5814830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891267" flipH="1">
            <a:off x="1939681" y="3342686"/>
            <a:ext cx="319223" cy="3957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flipH="1">
            <a:off x="6905631" y="6198118"/>
            <a:ext cx="251030" cy="52012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833351" flipH="1">
            <a:off x="8481205" y="4796847"/>
            <a:ext cx="251030" cy="52012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60908" flipH="1">
            <a:off x="6736530" y="942713"/>
            <a:ext cx="437435" cy="42481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584362</TotalTime>
  <Words>802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29757</cp:revision>
  <cp:lastPrinted>2024-02-06T14:23:42Z</cp:lastPrinted>
  <dcterms:created xsi:type="dcterms:W3CDTF">2014-09-08T13:21:12Z</dcterms:created>
  <dcterms:modified xsi:type="dcterms:W3CDTF">2024-03-12T09:34:15Z</dcterms:modified>
</cp:coreProperties>
</file>