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1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1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0000"/>
    <a:srgbClr val="181DF8"/>
    <a:srgbClr val="EE1AD0"/>
    <a:srgbClr val="3DF353"/>
    <a:srgbClr val="EFF4ED"/>
    <a:srgbClr val="4ADFE6"/>
    <a:srgbClr val="563B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0" autoAdjust="0"/>
    <p:restoredTop sz="96404" autoAdjust="0"/>
  </p:normalViewPr>
  <p:slideViewPr>
    <p:cSldViewPr snapToGrid="0">
      <p:cViewPr varScale="1">
        <p:scale>
          <a:sx n="112" d="100"/>
          <a:sy n="112" d="100"/>
        </p:scale>
        <p:origin x="1812" y="96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19.03.2024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19.03.2024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47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19.03.2024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19.03.2024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19.03.2024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19.03.2024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19.03.2024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19.03.2024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19.03.2024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19.03.2024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19.03.2024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19.03.2024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19.03.2024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19.03.2024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35834" y="490003"/>
            <a:ext cx="8699620" cy="6370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571725" y="3458326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" y="2616778"/>
            <a:ext cx="1954128" cy="22043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" y="641238"/>
            <a:ext cx="1967407" cy="19755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04" y="4829038"/>
            <a:ext cx="1986225" cy="20289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4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33797" y="3751785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84041" y="4044442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516953" y="5734931"/>
            <a:ext cx="4103129" cy="1113800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20.03.2024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69979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194981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10046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222621" y="6860864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991" y="5307148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841044" y="2485702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451" y="614886"/>
            <a:ext cx="2184011" cy="6253248"/>
            <a:chOff x="3451" y="623432"/>
            <a:chExt cx="2184011" cy="6253248"/>
          </a:xfrm>
        </p:grpSpPr>
        <p:sp>
          <p:nvSpPr>
            <p:cNvPr id="226" name="TextBox 225"/>
            <p:cNvSpPr txBox="1"/>
            <p:nvPr/>
          </p:nvSpPr>
          <p:spPr>
            <a:xfrm>
              <a:off x="12990" y="623432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390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3451" y="2637931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выпадения 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5374" y="4833701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808"/>
          <p:cNvSpPr>
            <a:spLocks noChangeArrowheads="1"/>
          </p:cNvSpPr>
          <p:nvPr/>
        </p:nvSpPr>
        <p:spPr bwMode="auto">
          <a:xfrm>
            <a:off x="6841044" y="4301898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399" y="625152"/>
            <a:ext cx="5174121" cy="170529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49580" algn="just"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Краснодарскому краю: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Преимущественно без осадков, утром и днем местами в южной половине края осадки в виде дождя, в горах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мокрым снегом. Ночью и утром в отдельных районах туман. Ветер восточной четверти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4-9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м/с, местами порывы 12-14 м/с, вечером 19.03 в отельных районах 15-17 м/с. Температура воздуха ночью 1…6°, днем 9…14°; в горах ночью +3…-2°, днем 3…8°.</a:t>
            </a:r>
          </a:p>
          <a:p>
            <a:pPr indent="449580" algn="just"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Черноморском побережье</a:t>
            </a:r>
            <a:r>
              <a:rPr 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облачность. Небольшой дождь, во второй половине дня умеренный. Ветер восточной четверти 6-11 м/с, местами порывы 12-14 м/с. Температура воздуха ночью 5…10°, днем 11…16°.</a:t>
            </a:r>
          </a:p>
          <a:p>
            <a:pPr indent="449580" algn="just"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г. Краснодару: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Преимущественно без осадков. Ветер восточной четверти 4-9 м/с, вечером порывы 12 м/с. Температура воздуха ночью 4…6°, днем 10…12°.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081" y="2726571"/>
            <a:ext cx="2206144" cy="1246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9" y="670468"/>
            <a:ext cx="9158235" cy="6187532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-105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10.00 20.03.2024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6949" y="4465353"/>
            <a:ext cx="2386613" cy="238034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07095" y="498619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60796" y="5050970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17917" y="5107481"/>
            <a:ext cx="2442888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 smtClean="0"/>
              <a:t>МО Лабинский район</a:t>
            </a:r>
            <a:endParaRPr lang="ru-RU" altLang="ru-RU" sz="1200" dirty="0"/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21472" y="5200174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199186" y="2865432"/>
            <a:ext cx="2937067" cy="17569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43117"/>
            <a:ext cx="2226241" cy="1284314"/>
            <a:chOff x="6925166" y="2750199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88515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0199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819472" y="4126500"/>
            <a:ext cx="1509312" cy="677705"/>
            <a:chOff x="1314080" y="4123065"/>
            <a:chExt cx="1364409" cy="655741"/>
          </a:xfrm>
        </p:grpSpPr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Прямоугольник 300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30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Прямоугольник 33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338" name="Прямоугольник 33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Прямоугольник 33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3376451" y="5101258"/>
            <a:ext cx="1960465" cy="690527"/>
            <a:chOff x="2433324" y="4974993"/>
            <a:chExt cx="1772249" cy="668148"/>
          </a:xfrm>
        </p:grpSpPr>
        <p:sp>
          <p:nvSpPr>
            <p:cNvPr id="292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3324" y="4974993"/>
              <a:ext cx="1772249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</a:t>
              </a:r>
              <a:r>
                <a:rPr lang="ru-RU" altLang="ru-RU" sz="800" dirty="0" smtClean="0">
                  <a:solidFill>
                    <a:schemeClr val="tx1"/>
                  </a:solidFill>
                </a:rPr>
                <a:t>муниципальный округ</a:t>
              </a:r>
              <a:endParaRPr lang="ru-RU" alt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96" name="Прямоугольник 295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Прямоугольник 296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298" name="Прямоугольник 297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Прямоугольник 29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4693490" y="5819415"/>
            <a:ext cx="1511971" cy="652849"/>
            <a:chOff x="3572000" y="5650107"/>
            <a:chExt cx="1366813" cy="631691"/>
          </a:xfrm>
        </p:grpSpPr>
        <p:sp>
          <p:nvSpPr>
            <p:cNvPr id="284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6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7" name="Группа 286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60"/>
              <a:ext cx="1361163" cy="172484"/>
              <a:chOff x="519470" y="3609298"/>
              <a:chExt cx="1361163" cy="172484"/>
            </a:xfrm>
          </p:grpSpPr>
          <p:sp>
            <p:nvSpPr>
              <p:cNvPr id="288" name="Прямоугольник 287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Прямоугольник 288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290" name="Прямоугольник 289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Прямоугольник 290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5299715" y="4477595"/>
            <a:ext cx="1518197" cy="663352"/>
            <a:chOff x="4453495" y="5055815"/>
            <a:chExt cx="1372441" cy="641853"/>
          </a:xfrm>
        </p:grpSpPr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79" name="Группа 278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80" name="Прямоугольник 279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Прямоугольник 280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3547454" y="3457101"/>
            <a:ext cx="1512354" cy="669069"/>
            <a:chOff x="2666991" y="3897818"/>
            <a:chExt cx="1367159" cy="647385"/>
          </a:xfrm>
        </p:grpSpPr>
        <p:sp>
          <p:nvSpPr>
            <p:cNvPr id="267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271" name="Прямоугольник 270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Прямоугольник 271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4977971" y="3068298"/>
            <a:ext cx="1510278" cy="699715"/>
            <a:chOff x="3158215" y="2962544"/>
            <a:chExt cx="1365283" cy="677038"/>
          </a:xfrm>
        </p:grpSpPr>
        <p:sp>
          <p:nvSpPr>
            <p:cNvPr id="258" name="Прямоугольник 257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195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Прямоугольник 258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021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527" y="2962544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61" name="Группа 260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262" name="Прямоугольник 261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Прямоугольник 262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2548081" y="2646515"/>
            <a:ext cx="2351478" cy="683601"/>
            <a:chOff x="799430" y="2576776"/>
            <a:chExt cx="2125722" cy="661446"/>
          </a:xfrm>
        </p:grpSpPr>
        <p:sp>
          <p:nvSpPr>
            <p:cNvPr id="250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430" y="2576776"/>
              <a:ext cx="2125720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</a:t>
              </a:r>
              <a:r>
                <a:rPr lang="ru-RU" altLang="ru-RU" dirty="0" smtClean="0"/>
                <a:t>муниципальный округ</a:t>
              </a:r>
              <a:endParaRPr lang="ru-RU" altLang="ru-RU" dirty="0"/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02389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7633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3" name="Группа 252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4193238" y="2001406"/>
            <a:ext cx="1509158" cy="654000"/>
            <a:chOff x="2815304" y="2038741"/>
            <a:chExt cx="1364269" cy="632805"/>
          </a:xfrm>
        </p:grpSpPr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1804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7341" y="2038741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573"/>
              <a:chOff x="519470" y="3609298"/>
              <a:chExt cx="1361163" cy="172573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387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2685952" y="1546829"/>
            <a:ext cx="1505719" cy="690108"/>
            <a:chOff x="1802847" y="1409099"/>
            <a:chExt cx="1361162" cy="667742"/>
          </a:xfrm>
        </p:grpSpPr>
        <p:sp>
          <p:nvSpPr>
            <p:cNvPr id="210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802847" y="1570998"/>
              <a:ext cx="1361162" cy="174299"/>
              <a:chOff x="527196" y="3613627"/>
              <a:chExt cx="1361162" cy="174299"/>
            </a:xfrm>
          </p:grpSpPr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27196" y="3614574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11440" y="3615442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47378" y="3615442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Прямоугольник 2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8176" y="3613627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616479" y="3333272"/>
            <a:ext cx="1509312" cy="695168"/>
            <a:chOff x="1314080" y="4106168"/>
            <a:chExt cx="1364409" cy="672638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5736" y="3611859"/>
                <a:ext cx="340980" cy="16976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5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06168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6193506" y="666589"/>
            <a:ext cx="2946103" cy="40010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</a:t>
            </a:r>
            <a:r>
              <a:rPr lang="ru-RU" sz="1000" dirty="0" smtClean="0"/>
              <a:t>18.00 20.03.2024</a:t>
            </a:r>
            <a:endParaRPr lang="ru-RU" sz="1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63" y="1077310"/>
            <a:ext cx="2932083" cy="17851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" y="5337978"/>
            <a:ext cx="2311689" cy="14840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410"/>
            <a:ext cx="9097932" cy="6173590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821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476853" y="3574754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826793" y="1159530"/>
            <a:ext cx="1207363" cy="145070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5727240" y="2596059"/>
            <a:ext cx="790112" cy="165317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6266516" y="3420190"/>
            <a:ext cx="501671" cy="16756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24685" y="4343480"/>
            <a:ext cx="151912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H</a:t>
            </a:r>
            <a:endParaRPr lang="ru-RU" dirty="0"/>
          </a:p>
        </p:txBody>
      </p:sp>
      <p:sp>
        <p:nvSpPr>
          <p:cNvPr id="2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1458428" flipH="1">
            <a:off x="181772" y="5956800"/>
            <a:ext cx="397603" cy="59360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8265102">
            <a:off x="7486255" y="1563487"/>
            <a:ext cx="217732" cy="50296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8271632" flipV="1">
            <a:off x="3332819" y="6161391"/>
            <a:ext cx="274796" cy="356280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4699961">
            <a:off x="992441" y="3561659"/>
            <a:ext cx="287288" cy="59360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9489531">
            <a:off x="2343922" y="3803341"/>
            <a:ext cx="287288" cy="59360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5592765">
            <a:off x="964669" y="5078131"/>
            <a:ext cx="251134" cy="611579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903375" y="5979755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9292891" flipH="1">
            <a:off x="5419147" y="6181712"/>
            <a:ext cx="319223" cy="395712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5552619">
            <a:off x="8421318" y="935261"/>
            <a:ext cx="261897" cy="59360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8337163">
            <a:off x="8414413" y="2199889"/>
            <a:ext cx="473331" cy="40689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3357633" flipH="1">
            <a:off x="4018110" y="5427778"/>
            <a:ext cx="319223" cy="395712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9489531">
            <a:off x="295777" y="758463"/>
            <a:ext cx="160432" cy="59360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ПРОВЕДЕНИЕ РАСЧЕТОВ ДЛЯ ОРГАНИЗАЦИИ НОРМАЛЬНЫХ УСЛОВИЙ </a:t>
            </a:r>
          </a:p>
          <a:p>
            <a:r>
              <a:rPr lang="ru-RU" sz="1200" dirty="0"/>
              <a:t>ЖИЗНЕДЕЯТЕЛЬНОСТИ НАСЕЛЕНИЯ</a:t>
            </a:r>
          </a:p>
          <a:p>
            <a:r>
              <a:rPr lang="ru-RU" sz="1200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584597</TotalTime>
  <Words>669</Words>
  <Application>Microsoft Office PowerPoint</Application>
  <PresentationFormat>Экран (4:3)</PresentationFormat>
  <Paragraphs>208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29793</cp:revision>
  <cp:lastPrinted>2024-03-18T13:48:42Z</cp:lastPrinted>
  <dcterms:created xsi:type="dcterms:W3CDTF">2014-09-08T13:21:12Z</dcterms:created>
  <dcterms:modified xsi:type="dcterms:W3CDTF">2024-03-19T11:00:11Z</dcterms:modified>
</cp:coreProperties>
</file>