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19.03.2024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19.03.2024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19.03.2024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" y="2616778"/>
            <a:ext cx="1954128" cy="2204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641238"/>
            <a:ext cx="1967407" cy="19755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04" y="4829038"/>
            <a:ext cx="1986225" cy="20289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1044" y="248570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374" y="4833701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399" y="625152"/>
            <a:ext cx="5174121" cy="170529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осадков, утром и днем местами в южной половине края осадки в виде дождя, в горах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мокрым снегом. Ночью и утром в отдельных районах туман. Ветер восточной четверти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4-9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м/с, местами порывы 12-14 м/с, вечером 19.03 в отельных районах 15-17 м/с. Температура воздуха ночью 1…6°, днем 9…14°; в горах ночью +3…-2°, днем 3…8°.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</a:t>
            </a:r>
            <a:r>
              <a:rPr lang="ru-RU" sz="1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облачность. Небольшой дождь, во второй половине дня умеренный. Ветер восточной четверти 6-11 м/с, местами порывы 12-14 м/с. Температура воздуха ночью 5…10°, днем 11…16°.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восточной четверти 4-9 м/с, вечером порывы 12 м/с. Температура воздуха ночью 4…6°, днем 10…12°.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81" y="2726571"/>
            <a:ext cx="2206144" cy="1246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09" y="670468"/>
            <a:ext cx="9158235" cy="618753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10.00 20.03.2024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353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7917" y="5107481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Лабинский район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19472" y="4126500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76451" y="5101258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93490" y="581941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99715" y="447759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547454" y="345710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977971" y="306829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2548081" y="2646515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193238" y="2001406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685952" y="154682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4299"/>
              <a:chOff x="527196" y="3613627"/>
              <a:chExt cx="1361162" cy="174299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616479" y="3333272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18.00 20.03.2024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463" y="1077310"/>
            <a:ext cx="2932083" cy="1785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" y="5337978"/>
            <a:ext cx="2311689" cy="1484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097932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76853" y="357475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26793" y="1159530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27240" y="259605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66516" y="3420190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24685" y="434348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58428" flipH="1">
            <a:off x="181772" y="5956800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65102">
            <a:off x="7486255" y="1563487"/>
            <a:ext cx="217732" cy="5029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71632" flipV="1">
            <a:off x="3332819" y="6161391"/>
            <a:ext cx="274796" cy="3562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699961">
            <a:off x="992441" y="3561659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2343922" y="3803341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92765">
            <a:off x="964669" y="5078131"/>
            <a:ext cx="251134" cy="61157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903375" y="597975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92891" flipH="1">
            <a:off x="5419147" y="6181712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52619">
            <a:off x="8421318" y="935261"/>
            <a:ext cx="261897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37163">
            <a:off x="8414413" y="2199889"/>
            <a:ext cx="473331" cy="40689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57633" flipH="1">
            <a:off x="4018110" y="5427778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295777" y="758463"/>
            <a:ext cx="160432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584597</TotalTime>
  <Words>669</Words>
  <Application>Microsoft Office PowerPoint</Application>
  <PresentationFormat>Экран (4:3)</PresentationFormat>
  <Paragraphs>208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29793</cp:revision>
  <cp:lastPrinted>2024-03-18T13:48:42Z</cp:lastPrinted>
  <dcterms:created xsi:type="dcterms:W3CDTF">2014-09-08T13:21:12Z</dcterms:created>
  <dcterms:modified xsi:type="dcterms:W3CDTF">2024-03-19T11:00:11Z</dcterms:modified>
</cp:coreProperties>
</file>