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09" y="716780"/>
            <a:ext cx="1973776" cy="1154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4917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1331</cp:revision>
  <dcterms:created xsi:type="dcterms:W3CDTF">2020-10-19T16:39:39Z</dcterms:created>
  <dcterms:modified xsi:type="dcterms:W3CDTF">2024-03-12T06:13:18Z</dcterms:modified>
</cp:coreProperties>
</file>