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2772" y="707698"/>
            <a:ext cx="9131228" cy="6148127"/>
          </a:xfrm>
          <a:prstGeom prst="rect">
            <a:avLst/>
          </a:prstGeom>
          <a:solidFill>
            <a:srgbClr val="FFC0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13.03.2024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32240" y="2004268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388200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55899"/>
              </p:ext>
            </p:extLst>
          </p:nvPr>
        </p:nvGraphicFramePr>
        <p:xfrm>
          <a:off x="17636" y="5827300"/>
          <a:ext cx="3059832" cy="1028525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МО Гулькевичский, Кавказский, Тбилисский районы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20467"/>
              </p:ext>
            </p:extLst>
          </p:nvPr>
        </p:nvGraphicFramePr>
        <p:xfrm>
          <a:off x="6036862" y="5827300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Freeform 252"/>
          <p:cNvSpPr>
            <a:spLocks/>
          </p:cNvSpPr>
          <p:nvPr/>
        </p:nvSpPr>
        <p:spPr bwMode="auto">
          <a:xfrm rot="21334256">
            <a:off x="5544429" y="3636489"/>
            <a:ext cx="984866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75" name="Freeform 280"/>
          <p:cNvSpPr>
            <a:spLocks/>
          </p:cNvSpPr>
          <p:nvPr/>
        </p:nvSpPr>
        <p:spPr bwMode="auto">
          <a:xfrm rot="21334256">
            <a:off x="5219873" y="3404751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7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77" name="Freeform 255"/>
          <p:cNvSpPr>
            <a:spLocks noEditPoints="1"/>
          </p:cNvSpPr>
          <p:nvPr/>
        </p:nvSpPr>
        <p:spPr bwMode="auto">
          <a:xfrm rot="21334256">
            <a:off x="5556913" y="3256285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79" name="Rectangle 833"/>
          <p:cNvSpPr>
            <a:spLocks noChangeArrowheads="1"/>
          </p:cNvSpPr>
          <p:nvPr/>
        </p:nvSpPr>
        <p:spPr bwMode="auto">
          <a:xfrm>
            <a:off x="5786575" y="345497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80" name="Rectangle 862"/>
          <p:cNvSpPr>
            <a:spLocks noChangeArrowheads="1"/>
          </p:cNvSpPr>
          <p:nvPr/>
        </p:nvSpPr>
        <p:spPr bwMode="auto">
          <a:xfrm>
            <a:off x="5800232" y="3783604"/>
            <a:ext cx="52161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95"/>
          <p:cNvSpPr>
            <a:spLocks noChangeArrowheads="1"/>
          </p:cNvSpPr>
          <p:nvPr/>
        </p:nvSpPr>
        <p:spPr bwMode="auto">
          <a:xfrm>
            <a:off x="5292080" y="3504503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" y="1022868"/>
            <a:ext cx="2334874" cy="1517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73" y="2235961"/>
            <a:ext cx="2466153" cy="1355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30212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8884</TotalTime>
  <Words>681</Words>
  <Application>Microsoft Office PowerPoint</Application>
  <PresentationFormat>Экран (4:3)</PresentationFormat>
  <Paragraphs>110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1278</cp:revision>
  <cp:lastPrinted>2023-08-24T02:55:12Z</cp:lastPrinted>
  <dcterms:created xsi:type="dcterms:W3CDTF">2020-10-14T14:17:55Z</dcterms:created>
  <dcterms:modified xsi:type="dcterms:W3CDTF">2024-03-12T06:12:31Z</dcterms:modified>
</cp:coreProperties>
</file>