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463" y="517388"/>
            <a:ext cx="1971625" cy="136193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4933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1335</cp:revision>
  <dcterms:created xsi:type="dcterms:W3CDTF">2020-10-19T16:39:39Z</dcterms:created>
  <dcterms:modified xsi:type="dcterms:W3CDTF">2024-03-19T06:58:03Z</dcterms:modified>
</cp:coreProperties>
</file>