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5"/>
  </p:notesMasterIdLst>
  <p:handoutMasterIdLst>
    <p:handoutMasterId r:id="rId6"/>
  </p:handoutMasterIdLst>
  <p:sldIdLst>
    <p:sldId id="8083" r:id="rId2"/>
    <p:sldId id="8084" r:id="rId3"/>
    <p:sldId id="8082" r:id="rId4"/>
  </p:sldIdLst>
  <p:sldSz cx="9144000" cy="6858000" type="screen4x3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83"/>
            <p14:sldId id="8084"/>
            <p14:sldId id="8082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FFFFFF"/>
    <a:srgbClr val="D99BD6"/>
    <a:srgbClr val="D389CF"/>
    <a:srgbClr val="000000"/>
    <a:srgbClr val="FFC000"/>
    <a:srgbClr val="FF0000"/>
    <a:srgbClr val="EE1AD0"/>
    <a:srgbClr val="3DF353"/>
    <a:srgbClr val="EFF4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67" autoAdjust="0"/>
    <p:restoredTop sz="96433" autoAdjust="0"/>
  </p:normalViewPr>
  <p:slideViewPr>
    <p:cSldViewPr snapToGrid="0">
      <p:cViewPr varScale="1">
        <p:scale>
          <a:sx n="112" d="100"/>
          <a:sy n="112" d="100"/>
        </p:scale>
        <p:origin x="1776" y="90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148"/>
            <a:ext cx="4301839" cy="340517"/>
          </a:xfrm>
          <a:prstGeom prst="rect">
            <a:avLst/>
          </a:prstGeom>
        </p:spPr>
        <p:txBody>
          <a:bodyPr vert="horz" lIns="87971" tIns="43980" rIns="87971" bIns="43980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719" y="148"/>
            <a:ext cx="4301839" cy="340517"/>
          </a:xfrm>
          <a:prstGeom prst="rect">
            <a:avLst/>
          </a:prstGeom>
        </p:spPr>
        <p:txBody>
          <a:bodyPr vert="horz" lIns="87971" tIns="43980" rIns="87971" bIns="43980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13.06.2023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6" y="6457186"/>
            <a:ext cx="4301839" cy="340515"/>
          </a:xfrm>
          <a:prstGeom prst="rect">
            <a:avLst/>
          </a:prstGeom>
        </p:spPr>
        <p:txBody>
          <a:bodyPr vert="horz" lIns="87971" tIns="43980" rIns="87971" bIns="43980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719" y="6457186"/>
            <a:ext cx="4301839" cy="340515"/>
          </a:xfrm>
          <a:prstGeom prst="rect">
            <a:avLst/>
          </a:prstGeom>
        </p:spPr>
        <p:txBody>
          <a:bodyPr vert="horz" lIns="87971" tIns="43980" rIns="87971" bIns="43980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0"/>
            <a:ext cx="4301542" cy="341065"/>
          </a:xfrm>
          <a:prstGeom prst="rect">
            <a:avLst/>
          </a:prstGeom>
        </p:spPr>
        <p:txBody>
          <a:bodyPr vert="horz" lIns="95255" tIns="47626" rIns="95255" bIns="47626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944" y="50"/>
            <a:ext cx="4301542" cy="341065"/>
          </a:xfrm>
          <a:prstGeom prst="rect">
            <a:avLst/>
          </a:prstGeom>
        </p:spPr>
        <p:txBody>
          <a:bodyPr vert="horz" lIns="95255" tIns="47626" rIns="95255" bIns="47626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13.06.2023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3763" y="849313"/>
            <a:ext cx="3059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55" tIns="47626" rIns="95255" bIns="47626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812" y="3271401"/>
            <a:ext cx="7941309" cy="2676585"/>
          </a:xfrm>
          <a:prstGeom prst="rect">
            <a:avLst/>
          </a:prstGeom>
        </p:spPr>
        <p:txBody>
          <a:bodyPr vert="horz" lIns="95255" tIns="47626" rIns="95255" bIns="4762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56742"/>
            <a:ext cx="4301542" cy="341063"/>
          </a:xfrm>
          <a:prstGeom prst="rect">
            <a:avLst/>
          </a:prstGeom>
        </p:spPr>
        <p:txBody>
          <a:bodyPr vert="horz" lIns="95255" tIns="47626" rIns="95255" bIns="47626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944" y="6456742"/>
            <a:ext cx="4301542" cy="341063"/>
          </a:xfrm>
          <a:prstGeom prst="rect">
            <a:avLst/>
          </a:prstGeom>
        </p:spPr>
        <p:txBody>
          <a:bodyPr vert="horz" lIns="95255" tIns="47626" rIns="95255" bIns="47626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13.06.2023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13.06.2023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13.06.2023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13.06.2023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13.06.2023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13.06.2023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13.06.2023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13.06.2023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13.06.2023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13.06.2023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13.06.2023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13.06.2023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8223" y="3730057"/>
            <a:ext cx="3125778" cy="314421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9115" y="3707049"/>
            <a:ext cx="2943093" cy="31594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557" y="610217"/>
            <a:ext cx="3114088" cy="310241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1081" y="590280"/>
            <a:ext cx="2912739" cy="313562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8908" y="590280"/>
            <a:ext cx="3085092" cy="314719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9557" y="3707048"/>
            <a:ext cx="3140639" cy="3159499"/>
          </a:xfrm>
          <a:prstGeom prst="rect">
            <a:avLst/>
          </a:prstGeom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8001001" y="4797152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pic>
        <p:nvPicPr>
          <p:cNvPr id="230" name="Рисунок 2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500" y="8946"/>
            <a:ext cx="560027" cy="679199"/>
          </a:xfrm>
          <a:prstGeom prst="rect">
            <a:avLst/>
          </a:prstGeom>
        </p:spPr>
      </p:pic>
      <p:pic>
        <p:nvPicPr>
          <p:cNvPr id="231" name="Рисунок 23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931" y="3"/>
            <a:ext cx="732698" cy="747277"/>
          </a:xfrm>
          <a:prstGeom prst="rect">
            <a:avLst/>
          </a:prstGeom>
        </p:spPr>
      </p:pic>
      <p:sp>
        <p:nvSpPr>
          <p:cNvPr id="225" name="TextBox 224"/>
          <p:cNvSpPr txBox="1"/>
          <p:nvPr/>
        </p:nvSpPr>
        <p:spPr>
          <a:xfrm>
            <a:off x="6632074" y="3819362"/>
            <a:ext cx="2079002" cy="26160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00:00 14.06.2023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8" name="TextBox 237"/>
          <p:cNvSpPr txBox="1"/>
          <p:nvPr/>
        </p:nvSpPr>
        <p:spPr>
          <a:xfrm>
            <a:off x="451571" y="644269"/>
            <a:ext cx="2079002" cy="26160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09:00 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13.06.2023</a:t>
            </a:r>
          </a:p>
        </p:txBody>
      </p:sp>
      <p:sp>
        <p:nvSpPr>
          <p:cNvPr id="244" name="TextBox 243"/>
          <p:cNvSpPr txBox="1"/>
          <p:nvPr/>
        </p:nvSpPr>
        <p:spPr>
          <a:xfrm>
            <a:off x="3476651" y="604125"/>
            <a:ext cx="2079002" cy="26160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12:00 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13.06.2023</a:t>
            </a:r>
          </a:p>
        </p:txBody>
      </p:sp>
      <p:pic>
        <p:nvPicPr>
          <p:cNvPr id="41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898" y="1440111"/>
            <a:ext cx="164455" cy="2258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2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083" y="1440703"/>
            <a:ext cx="164455" cy="2258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3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9545" y="1448424"/>
            <a:ext cx="164455" cy="2258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4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105" y="4591870"/>
            <a:ext cx="164455" cy="2258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5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600" y="4599377"/>
            <a:ext cx="164455" cy="2258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6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1513" y="4591870"/>
            <a:ext cx="164455" cy="2258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22" name="Прямая соединительная линия 221"/>
          <p:cNvCxnSpPr/>
          <p:nvPr/>
        </p:nvCxnSpPr>
        <p:spPr>
          <a:xfrm>
            <a:off x="3120061" y="590280"/>
            <a:ext cx="0" cy="6267721"/>
          </a:xfrm>
          <a:prstGeom prst="line">
            <a:avLst/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Прямая соединительная линия 222"/>
          <p:cNvCxnSpPr/>
          <p:nvPr/>
        </p:nvCxnSpPr>
        <p:spPr>
          <a:xfrm>
            <a:off x="6054970" y="610661"/>
            <a:ext cx="688" cy="6255885"/>
          </a:xfrm>
          <a:prstGeom prst="line">
            <a:avLst/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Прямая соединительная линия 223"/>
          <p:cNvCxnSpPr/>
          <p:nvPr/>
        </p:nvCxnSpPr>
        <p:spPr>
          <a:xfrm>
            <a:off x="0" y="3730058"/>
            <a:ext cx="9151739" cy="14826"/>
          </a:xfrm>
          <a:prstGeom prst="line">
            <a:avLst/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Прямоугольник 203"/>
          <p:cNvSpPr/>
          <p:nvPr/>
        </p:nvSpPr>
        <p:spPr>
          <a:xfrm>
            <a:off x="-9557" y="-1"/>
            <a:ext cx="9168644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/>
          <a:p>
            <a:pPr algn="ctr"/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НА ТЕРРИТОРИИ КРАСНОДАРСКОГО КРАЯ (</a:t>
            </a:r>
            <a:r>
              <a:rPr lang="ru-RU" sz="9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осадки)</a:t>
            </a:r>
          </a:p>
          <a:p>
            <a:pPr algn="ctr"/>
            <a:r>
              <a:rPr lang="ru-RU" sz="9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9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13.06.2023-14.06.2023 </a:t>
            </a:r>
            <a:r>
              <a:rPr lang="ru-RU" sz="9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 3 часа)</a:t>
            </a:r>
          </a:p>
          <a:p>
            <a:pPr algn="ctr"/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Гисметео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Windy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Ventusky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45779" y="654493"/>
            <a:ext cx="2079002" cy="26160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15:00 13.06.2023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585876" y="3771192"/>
            <a:ext cx="2079002" cy="26160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21:00 13.06.2023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0796" y="3799778"/>
            <a:ext cx="2079002" cy="26160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:00 13.06.2023</a:t>
            </a:r>
          </a:p>
        </p:txBody>
      </p:sp>
    </p:spTree>
    <p:extLst>
      <p:ext uri="{BB962C8B-B14F-4D97-AF65-F5344CB8AC3E}">
        <p14:creationId xmlns:p14="http://schemas.microsoft.com/office/powerpoint/2010/main" val="388513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0280"/>
            <a:ext cx="3109040" cy="31264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083" y="590281"/>
            <a:ext cx="2904835" cy="31394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3948" y="604126"/>
            <a:ext cx="3100051" cy="311259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297" y="3729467"/>
            <a:ext cx="3141411" cy="313708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9114" y="3707048"/>
            <a:ext cx="2915855" cy="315095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74021" y="3744884"/>
            <a:ext cx="3085066" cy="3118189"/>
          </a:xfrm>
          <a:prstGeom prst="rect">
            <a:avLst/>
          </a:prstGeom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8001001" y="4797152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931" y="3"/>
            <a:ext cx="732698" cy="747277"/>
          </a:xfrm>
          <a:prstGeom prst="rect">
            <a:avLst/>
          </a:prstGeom>
        </p:spPr>
      </p:pic>
      <p:sp>
        <p:nvSpPr>
          <p:cNvPr id="225" name="TextBox 224"/>
          <p:cNvSpPr txBox="1"/>
          <p:nvPr/>
        </p:nvSpPr>
        <p:spPr>
          <a:xfrm>
            <a:off x="6632074" y="3819362"/>
            <a:ext cx="2079002" cy="26160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00:00 15.06.2023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8" name="TextBox 237"/>
          <p:cNvSpPr txBox="1"/>
          <p:nvPr/>
        </p:nvSpPr>
        <p:spPr>
          <a:xfrm>
            <a:off x="451571" y="644269"/>
            <a:ext cx="2079002" cy="26160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09:00 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14.06.2023</a:t>
            </a:r>
          </a:p>
        </p:txBody>
      </p:sp>
      <p:sp>
        <p:nvSpPr>
          <p:cNvPr id="244" name="TextBox 243"/>
          <p:cNvSpPr txBox="1"/>
          <p:nvPr/>
        </p:nvSpPr>
        <p:spPr>
          <a:xfrm>
            <a:off x="3476651" y="604125"/>
            <a:ext cx="2079002" cy="26160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12:00 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14.06.2023</a:t>
            </a:r>
          </a:p>
        </p:txBody>
      </p:sp>
      <p:pic>
        <p:nvPicPr>
          <p:cNvPr id="41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898" y="1440111"/>
            <a:ext cx="164455" cy="2258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2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083" y="1440703"/>
            <a:ext cx="164455" cy="2258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3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9545" y="1448424"/>
            <a:ext cx="164455" cy="2258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4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105" y="4591870"/>
            <a:ext cx="164455" cy="2258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5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600" y="4599377"/>
            <a:ext cx="164455" cy="2258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6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1513" y="4591870"/>
            <a:ext cx="164455" cy="2258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22" name="Прямая соединительная линия 221"/>
          <p:cNvCxnSpPr/>
          <p:nvPr/>
        </p:nvCxnSpPr>
        <p:spPr>
          <a:xfrm>
            <a:off x="3120061" y="590280"/>
            <a:ext cx="0" cy="6267721"/>
          </a:xfrm>
          <a:prstGeom prst="line">
            <a:avLst/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Прямая соединительная линия 222"/>
          <p:cNvCxnSpPr/>
          <p:nvPr/>
        </p:nvCxnSpPr>
        <p:spPr>
          <a:xfrm>
            <a:off x="6054970" y="610661"/>
            <a:ext cx="688" cy="6255885"/>
          </a:xfrm>
          <a:prstGeom prst="line">
            <a:avLst/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Прямая соединительная линия 223"/>
          <p:cNvCxnSpPr/>
          <p:nvPr/>
        </p:nvCxnSpPr>
        <p:spPr>
          <a:xfrm>
            <a:off x="0" y="3730058"/>
            <a:ext cx="9151739" cy="14826"/>
          </a:xfrm>
          <a:prstGeom prst="line">
            <a:avLst/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Прямоугольник 203"/>
          <p:cNvSpPr/>
          <p:nvPr/>
        </p:nvSpPr>
        <p:spPr>
          <a:xfrm>
            <a:off x="-9557" y="-1"/>
            <a:ext cx="9168644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/>
          <a:p>
            <a:pPr algn="ctr"/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НА ТЕРРИТОРИИ КРАСНОДАРСКОГО КРАЯ (</a:t>
            </a:r>
            <a:r>
              <a:rPr lang="ru-RU" sz="9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осадки)</a:t>
            </a:r>
          </a:p>
          <a:p>
            <a:pPr algn="ctr"/>
            <a:r>
              <a:rPr lang="ru-RU" sz="9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9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13.06.2023-14.06.2023 </a:t>
            </a:r>
            <a:r>
              <a:rPr lang="ru-RU" sz="9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 3 часа)</a:t>
            </a:r>
          </a:p>
          <a:p>
            <a:pPr algn="ctr"/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Гисметео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Windy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Ventusky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45779" y="654493"/>
            <a:ext cx="2079002" cy="26160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15:00 14.06.2023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585876" y="3771192"/>
            <a:ext cx="2079002" cy="26160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21:00 14.06.2023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0796" y="3799778"/>
            <a:ext cx="2079002" cy="26160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:00 14.06.2023</a:t>
            </a:r>
          </a:p>
        </p:txBody>
      </p:sp>
    </p:spTree>
    <p:extLst>
      <p:ext uri="{BB962C8B-B14F-4D97-AF65-F5344CB8AC3E}">
        <p14:creationId xmlns:p14="http://schemas.microsoft.com/office/powerpoint/2010/main" val="163764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77881"/>
            <a:ext cx="9144001" cy="6281159"/>
          </a:xfrm>
          <a:prstGeom prst="rect">
            <a:avLst/>
          </a:prstGeom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pic>
        <p:nvPicPr>
          <p:cNvPr id="230" name="Рисунок 2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500" y="8946"/>
            <a:ext cx="560027" cy="679199"/>
          </a:xfrm>
          <a:prstGeom prst="rect">
            <a:avLst/>
          </a:prstGeom>
        </p:spPr>
      </p:pic>
      <p:pic>
        <p:nvPicPr>
          <p:cNvPr id="231" name="Рисунок 2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931" y="3"/>
            <a:ext cx="732698" cy="747277"/>
          </a:xfrm>
          <a:prstGeom prst="rect">
            <a:avLst/>
          </a:prstGeom>
        </p:spPr>
      </p:pic>
      <p:sp>
        <p:nvSpPr>
          <p:cNvPr id="204" name="Прямоугольник 203"/>
          <p:cNvSpPr/>
          <p:nvPr/>
        </p:nvSpPr>
        <p:spPr>
          <a:xfrm>
            <a:off x="-9557" y="-1"/>
            <a:ext cx="9153557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/>
          <a:p>
            <a:pPr algn="ctr"/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НА ТЕРРИТОРИИ КРАСНОДАРСКОГО КРАЯ (</a:t>
            </a:r>
            <a:r>
              <a:rPr lang="ru-RU" sz="9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осадки)</a:t>
            </a:r>
          </a:p>
          <a:p>
            <a:pPr algn="ctr"/>
            <a:r>
              <a:rPr lang="ru-RU" sz="9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9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13.06.2023-14.06.2023 (модель </a:t>
            </a:r>
            <a:r>
              <a:rPr lang="en-US" sz="9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ICON</a:t>
            </a:r>
            <a:r>
              <a:rPr lang="ru-RU" sz="9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Гисметео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Windy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Ventusky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1513" y="4591870"/>
            <a:ext cx="164455" cy="2258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654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551350</TotalTime>
  <Words>98</Words>
  <Application>Microsoft Office PowerPoint</Application>
  <PresentationFormat>Экран (4:3)</PresentationFormat>
  <Paragraphs>21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25807</cp:revision>
  <cp:lastPrinted>2023-06-13T03:54:34Z</cp:lastPrinted>
  <dcterms:created xsi:type="dcterms:W3CDTF">2014-09-08T13:21:12Z</dcterms:created>
  <dcterms:modified xsi:type="dcterms:W3CDTF">2023-06-13T03:56:57Z</dcterms:modified>
</cp:coreProperties>
</file>