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4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4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13" autoAdjust="0"/>
    <p:restoredTop sz="99886" autoAdjust="0"/>
  </p:normalViewPr>
  <p:slideViewPr>
    <p:cSldViewPr snapToGrid="0">
      <p:cViewPr varScale="1">
        <p:scale>
          <a:sx n="112" d="100"/>
          <a:sy n="112" d="100"/>
        </p:scale>
        <p:origin x="1848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8" y="150"/>
            <a:ext cx="4307343" cy="340994"/>
          </a:xfrm>
          <a:prstGeom prst="rect">
            <a:avLst/>
          </a:prstGeom>
        </p:spPr>
        <p:txBody>
          <a:bodyPr vert="horz" lIns="88076" tIns="44032" rIns="88076" bIns="44032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4" y="150"/>
            <a:ext cx="4307343" cy="340994"/>
          </a:xfrm>
          <a:prstGeom prst="rect">
            <a:avLst/>
          </a:prstGeom>
        </p:spPr>
        <p:txBody>
          <a:bodyPr vert="horz" lIns="88076" tIns="44032" rIns="88076" bIns="44032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03.05.2023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8" y="6466234"/>
            <a:ext cx="4307343" cy="340992"/>
          </a:xfrm>
          <a:prstGeom prst="rect">
            <a:avLst/>
          </a:prstGeom>
        </p:spPr>
        <p:txBody>
          <a:bodyPr vert="horz" lIns="88076" tIns="44032" rIns="88076" bIns="44032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4" y="6466234"/>
            <a:ext cx="4307343" cy="340992"/>
          </a:xfrm>
          <a:prstGeom prst="rect">
            <a:avLst/>
          </a:prstGeom>
        </p:spPr>
        <p:txBody>
          <a:bodyPr vert="horz" lIns="88076" tIns="44032" rIns="88076" bIns="44032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2"/>
            <a:ext cx="4307045" cy="341543"/>
          </a:xfrm>
          <a:prstGeom prst="rect">
            <a:avLst/>
          </a:prstGeom>
        </p:spPr>
        <p:txBody>
          <a:bodyPr vert="horz" lIns="95369" tIns="47683" rIns="95369" bIns="47683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2"/>
            <a:ext cx="4307045" cy="341543"/>
          </a:xfrm>
          <a:prstGeom prst="rect">
            <a:avLst/>
          </a:prstGeom>
        </p:spPr>
        <p:txBody>
          <a:bodyPr vert="horz" lIns="95369" tIns="47683" rIns="95369" bIns="47683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03.05.2023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69" tIns="47683" rIns="95369" bIns="47683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4" y="3275987"/>
            <a:ext cx="7951469" cy="2680335"/>
          </a:xfrm>
          <a:prstGeom prst="rect">
            <a:avLst/>
          </a:prstGeom>
        </p:spPr>
        <p:txBody>
          <a:bodyPr vert="horz" lIns="95369" tIns="47683" rIns="95369" bIns="4768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1"/>
            <a:ext cx="4307045" cy="341541"/>
          </a:xfrm>
          <a:prstGeom prst="rect">
            <a:avLst/>
          </a:prstGeom>
        </p:spPr>
        <p:txBody>
          <a:bodyPr vert="horz" lIns="95369" tIns="47683" rIns="95369" bIns="47683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1"/>
            <a:ext cx="4307045" cy="341541"/>
          </a:xfrm>
          <a:prstGeom prst="rect">
            <a:avLst/>
          </a:prstGeom>
        </p:spPr>
        <p:txBody>
          <a:bodyPr vert="horz" lIns="95369" tIns="47683" rIns="95369" bIns="47683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03.05.2023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03.05.2023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03.05.2023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03.05.2023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03.05.2023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03.05.2023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03.05.2023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03.05.2023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03.05.2023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03.05.2023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03.05.2023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03.05.2023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87110" y="514710"/>
            <a:ext cx="8650234" cy="634329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" y="4862557"/>
            <a:ext cx="1966093" cy="20059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08627" y="3889332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93808" y="3440560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" y="2685720"/>
            <a:ext cx="1986383" cy="21768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" y="619955"/>
            <a:ext cx="1964505" cy="20657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70417" y="3970343"/>
            <a:ext cx="504771" cy="18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1500" dirty="0">
                <a:solidFill>
                  <a:srgbClr val="000000"/>
                </a:solidFill>
                <a:latin typeface="Arial" charset="0"/>
                <a:cs typeface="Arial" pitchFamily="34" charset="0"/>
              </a:rPr>
              <a:t> 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Анапа</a:t>
            </a: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0668" y="4152818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КРАЯ </a:t>
            </a: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35496" y="4027281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203859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2294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3003679" y="4448776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78705" y="121637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4" name="Rectangle 637"/>
          <p:cNvSpPr>
            <a:spLocks noChangeArrowheads="1"/>
          </p:cNvSpPr>
          <p:nvPr/>
        </p:nvSpPr>
        <p:spPr bwMode="auto">
          <a:xfrm rot="21334256">
            <a:off x="4992893" y="6054801"/>
            <a:ext cx="460358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 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7" name="Rectangle 834"/>
          <p:cNvSpPr>
            <a:spLocks noChangeArrowheads="1"/>
          </p:cNvSpPr>
          <p:nvPr/>
        </p:nvSpPr>
        <p:spPr bwMode="auto">
          <a:xfrm>
            <a:off x="6782583" y="4258370"/>
            <a:ext cx="459545" cy="112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507" name="Rectangle 718"/>
          <p:cNvSpPr>
            <a:spLocks noChangeArrowheads="1"/>
          </p:cNvSpPr>
          <p:nvPr/>
        </p:nvSpPr>
        <p:spPr bwMode="auto">
          <a:xfrm>
            <a:off x="6768002" y="5153559"/>
            <a:ext cx="48410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Отрадненский</a:t>
            </a: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21" name="TextBox 320"/>
          <p:cNvSpPr txBox="1"/>
          <p:nvPr/>
        </p:nvSpPr>
        <p:spPr>
          <a:xfrm>
            <a:off x="-4631" y="4863863"/>
            <a:ext cx="1982396" cy="254780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порывов ветра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72432" y="7047380"/>
            <a:ext cx="4103129" cy="893934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ДТП.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180090" y="6613989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9018" y="5610464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692953" y="2487672"/>
            <a:ext cx="2451047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</a:p>
        </p:txBody>
      </p:sp>
      <p:sp>
        <p:nvSpPr>
          <p:cNvPr id="345" name="Rectangle 637"/>
          <p:cNvSpPr>
            <a:spLocks noChangeArrowheads="1"/>
          </p:cNvSpPr>
          <p:nvPr/>
        </p:nvSpPr>
        <p:spPr bwMode="auto">
          <a:xfrm>
            <a:off x="4996120" y="6021919"/>
            <a:ext cx="291047" cy="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619955"/>
            <a:ext cx="2218842" cy="6238045"/>
            <a:chOff x="-31380" y="628501"/>
            <a:chExt cx="2218842" cy="6238045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28501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896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71501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9753" y="629725"/>
            <a:ext cx="5682754" cy="139751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Без осадков. Ночью и утром местами туман. Ветер северо-западный с переходом на восточную четверть 4-9 м/с, местами порывы до 12 м/с. Температура воздуха ночью 2…7°, на Азовском побережье 6…11°; днем 19…24°; в горах ночью 0…+5°, днем 14…19°.</a:t>
            </a:r>
          </a:p>
          <a:p>
            <a:pPr algn="just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Без осадков.  Ветер северо-восточный, восточный 6-11 м/с. Температура воздуха ночью 6…11°, днем 17…22°.</a:t>
            </a:r>
          </a:p>
          <a:p>
            <a:pPr algn="just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Без осадков. Ночью и утром в низинах и у водоемов туман. Ветер северо-западный с переходом ночью на восточный    4-9 м/с. Температура воздуха ночью 5…7°, днем 21…23°.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261" y="2711826"/>
            <a:ext cx="2483246" cy="12137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69" y="657711"/>
            <a:ext cx="9156898" cy="6219755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748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10.00 </a:t>
            </a:r>
            <a:r>
              <a:rPr lang="ru-RU" dirty="0" smtClean="0"/>
              <a:t>04</a:t>
            </a:r>
            <a:r>
              <a:rPr lang="en-US" dirty="0" smtClean="0"/>
              <a:t>.</a:t>
            </a:r>
            <a:r>
              <a:rPr lang="ru-RU" dirty="0" smtClean="0"/>
              <a:t>05.2023</a:t>
            </a:r>
            <a:endParaRPr lang="ru-RU" dirty="0"/>
          </a:p>
        </p:txBody>
      </p:sp>
      <p:grpSp>
        <p:nvGrpSpPr>
          <p:cNvPr id="67" name="Группа 66"/>
          <p:cNvGrpSpPr/>
          <p:nvPr/>
        </p:nvGrpSpPr>
        <p:grpSpPr>
          <a:xfrm>
            <a:off x="6924188" y="2808919"/>
            <a:ext cx="2217695" cy="1250586"/>
            <a:chOff x="6495267" y="5002833"/>
            <a:chExt cx="2557893" cy="1286155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495267" y="5316084"/>
              <a:ext cx="2557893" cy="97290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495268" y="5002833"/>
              <a:ext cx="2557093" cy="338071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6893896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924" y="5219375"/>
            <a:ext cx="2551955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МО г. </a:t>
            </a:r>
            <a:r>
              <a:rPr lang="ru-RU" sz="1200" dirty="0" smtClean="0"/>
              <a:t>Сочи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26121" y="5162306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3" r="7945"/>
          <a:stretch/>
        </p:blipFill>
        <p:spPr bwMode="auto">
          <a:xfrm>
            <a:off x="8923150" y="1050445"/>
            <a:ext cx="212179" cy="17591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6197228" y="657711"/>
            <a:ext cx="294042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04.05.2023</a:t>
            </a:r>
            <a:endParaRPr lang="ru-RU" sz="1000" dirty="0"/>
          </a:p>
        </p:txBody>
      </p:sp>
      <p:grpSp>
        <p:nvGrpSpPr>
          <p:cNvPr id="133" name="Группа 132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219149" y="4213268"/>
            <a:ext cx="1364409" cy="655741"/>
            <a:chOff x="1314080" y="4123065"/>
            <a:chExt cx="1364409" cy="655741"/>
          </a:xfrm>
        </p:grpSpPr>
        <p:sp>
          <p:nvSpPr>
            <p:cNvPr id="134" name="Прямоугольник 133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9" name="Прямоугольник 138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14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143" name="Группа 14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144" name="Прямоугольник 14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7" name="Прямоугольник 14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8" name="Прямоугольник 14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9" name="Прямоугольник 14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498545" y="4909265"/>
            <a:ext cx="1408394" cy="668148"/>
            <a:chOff x="2797179" y="4974993"/>
            <a:chExt cx="1408394" cy="668148"/>
          </a:xfrm>
        </p:grpSpPr>
        <p:sp>
          <p:nvSpPr>
            <p:cNvPr id="158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162" name="Прямоугольник 161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64" name="Группа 163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165" name="Прямоугольник 164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9" name="Прямоугольник 198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07" name="Группа 206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482076" y="5615875"/>
            <a:ext cx="1366812" cy="631688"/>
            <a:chOff x="3572000" y="5650107"/>
            <a:chExt cx="1366812" cy="631688"/>
          </a:xfrm>
        </p:grpSpPr>
        <p:sp>
          <p:nvSpPr>
            <p:cNvPr id="209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8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10" name="Прямоугольник 209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3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12" name="Группа 211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13" name="Прямоугольник 212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25" name="Группа 224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3996438" y="4474339"/>
            <a:ext cx="1372441" cy="641853"/>
            <a:chOff x="4453495" y="5055815"/>
            <a:chExt cx="1372441" cy="641853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50" name="Группа 249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596592" y="3655111"/>
            <a:ext cx="1369333" cy="647385"/>
            <a:chOff x="2664817" y="3897818"/>
            <a:chExt cx="1369333" cy="647385"/>
          </a:xfrm>
        </p:grpSpPr>
        <p:sp>
          <p:nvSpPr>
            <p:cNvPr id="251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3" name="Прямоугольник 252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54" name="Группа 253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4817" y="4040742"/>
              <a:ext cx="1361163" cy="172484"/>
              <a:chOff x="519470" y="3609298"/>
              <a:chExt cx="1361163" cy="172484"/>
            </a:xfrm>
          </p:grpSpPr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8" name="Прямоугольник 257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259" name="Группа 258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266944" y="3492642"/>
            <a:ext cx="1386599" cy="668769"/>
            <a:chOff x="3148691" y="2970813"/>
            <a:chExt cx="1386599" cy="668769"/>
          </a:xfrm>
        </p:grpSpPr>
        <p:sp>
          <p:nvSpPr>
            <p:cNvPr id="260" name="Прямоугольник 259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76469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1" name="Прямоугольник 260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73296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2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9978" y="2970813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3" name="Группа 262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48691" y="3127399"/>
              <a:ext cx="1369709" cy="172484"/>
              <a:chOff x="510924" y="3609298"/>
              <a:chExt cx="1369709" cy="172484"/>
            </a:xfrm>
          </p:grpSpPr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1092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267" name="Прямоугольник 266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8" name="Прямоугольник 267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269" name="Группа 26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228255" y="2774023"/>
            <a:ext cx="1556090" cy="670508"/>
            <a:chOff x="1369062" y="2576777"/>
            <a:chExt cx="1556090" cy="670508"/>
          </a:xfrm>
        </p:grpSpPr>
        <p:sp>
          <p:nvSpPr>
            <p:cNvPr id="27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7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71" name="Прямоугольник 27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10658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2" name="Прямоугольник 27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85394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73" name="Группа 27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5" name="Прямоугольник 27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6" name="Прямоугольник 27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7" name="Прямоугольник 27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279" name="Группа 278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001347" y="2623934"/>
            <a:ext cx="1369868" cy="632805"/>
            <a:chOff x="2815304" y="2038741"/>
            <a:chExt cx="1369868" cy="632805"/>
          </a:xfrm>
        </p:grpSpPr>
        <p:sp>
          <p:nvSpPr>
            <p:cNvPr id="280" name="Прямоугольник 279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24079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81" name="Прямоугольник 280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2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5067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83" name="Группа 282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484"/>
              <a:chOff x="519470" y="3609298"/>
              <a:chExt cx="1361163" cy="172484"/>
            </a:xfrm>
          </p:grpSpPr>
          <p:sp>
            <p:nvSpPr>
              <p:cNvPr id="284" name="Прямоугольник 283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5" name="Прямоугольник 284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6" name="Прямоугольник 285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7" name="Прямоугольник 286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288" name="Группа 28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581780" y="1843664"/>
            <a:ext cx="1368304" cy="667742"/>
            <a:chOff x="1795121" y="1409099"/>
            <a:chExt cx="1368304" cy="667742"/>
          </a:xfrm>
        </p:grpSpPr>
        <p:sp>
          <p:nvSpPr>
            <p:cNvPr id="289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90" name="Прямоугольник 289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1" name="Прямоугольник 290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92" name="Группа 291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795121" y="1566669"/>
              <a:ext cx="1361163" cy="172484"/>
              <a:chOff x="519470" y="3609298"/>
              <a:chExt cx="1361163" cy="172484"/>
            </a:xfrm>
          </p:grpSpPr>
          <p:sp>
            <p:nvSpPr>
              <p:cNvPr id="293" name="Прямоугольник 292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4" name="Прямоугольник 293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5" name="Прямоугольник 294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97" name="Группа 296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69700" y="3591109"/>
            <a:ext cx="1364409" cy="655741"/>
            <a:chOff x="1314080" y="4123065"/>
            <a:chExt cx="1364409" cy="655741"/>
          </a:xfrm>
        </p:grpSpPr>
        <p:sp>
          <p:nvSpPr>
            <p:cNvPr id="298" name="Прямоугольник 297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9" name="Прямоугольник 298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sp>
          <p:nvSpPr>
            <p:cNvPr id="300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23065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  <p:grpSp>
          <p:nvGrpSpPr>
            <p:cNvPr id="301" name="Группа 300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2" name="Прямоугольник 301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3" name="Прямоугольник 302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535" y="1057744"/>
            <a:ext cx="2710687" cy="17478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69" y="5444975"/>
            <a:ext cx="2601881" cy="143453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130"/>
            <a:ext cx="9143999" cy="620887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2707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76495" y="3726904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6575325" y="1629319"/>
            <a:ext cx="903372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6296851" y="2857081"/>
            <a:ext cx="696118" cy="152162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802056" y="3639691"/>
            <a:ext cx="449911" cy="16736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6EC3EB-5B0F-48B2-B4BF-51F6A4E706CB}"/>
              </a:ext>
            </a:extLst>
          </p:cNvPr>
          <p:cNvSpPr txBox="1"/>
          <p:nvPr/>
        </p:nvSpPr>
        <p:spPr>
          <a:xfrm>
            <a:off x="3939066" y="873991"/>
            <a:ext cx="170391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высокого 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576981" flipH="1">
            <a:off x="1467680" y="2114348"/>
            <a:ext cx="488777" cy="503786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92944" y="6167706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866899" flipV="1">
            <a:off x="1915442" y="5718055"/>
            <a:ext cx="507922" cy="63554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969312" flipV="1">
            <a:off x="387813" y="4972629"/>
            <a:ext cx="384834" cy="6505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817949" flipH="1">
            <a:off x="2240161" y="1183619"/>
            <a:ext cx="488777" cy="503786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26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ПРОВЕДЕНИЕ РАСЧЕТОВ ДЛЯ ОРГАНИЗАЦИИ НОРМАЛЬНЫХ УСЛОВИЙ </a:t>
            </a:r>
          </a:p>
          <a:p>
            <a:r>
              <a:rPr lang="ru-RU" dirty="0"/>
              <a:t>ЖИЗНЕДЕЯТЕЛЬНОСТИ НАСЕЛЕНИЯ</a:t>
            </a:r>
          </a:p>
          <a:p>
            <a:r>
              <a:rPr lang="ru-RU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571096</TotalTime>
  <Words>776</Words>
  <Application>Microsoft Office PowerPoint</Application>
  <PresentationFormat>Экран (4:3)</PresentationFormat>
  <Paragraphs>211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28460</cp:revision>
  <cp:lastPrinted>2023-01-12T20:37:37Z</cp:lastPrinted>
  <dcterms:created xsi:type="dcterms:W3CDTF">2014-09-08T13:21:12Z</dcterms:created>
  <dcterms:modified xsi:type="dcterms:W3CDTF">2023-05-03T11:53:04Z</dcterms:modified>
</cp:coreProperties>
</file>