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00"/>
    <a:srgbClr val="FF0000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716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20.11.2024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20.11.2024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20.11.2024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91738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46" y="4770804"/>
            <a:ext cx="1983873" cy="20900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0" y="623614"/>
            <a:ext cx="1981908" cy="20441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67754"/>
            <a:ext cx="1972472" cy="2103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21.11.2024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8637" y="2429229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21717" y="598507"/>
            <a:ext cx="2210106" cy="6258945"/>
            <a:chOff x="-22644" y="597794"/>
            <a:chExt cx="2210106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22644" y="2721656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7923" y="4823770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17623" y="628963"/>
            <a:ext cx="5238440" cy="17899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5113" algn="just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осадков, лишь вечером 21.11 в западной половине края небольшой дождь, гроза. Ветер юго-восточный, южный 5-10 м/с, местами порывы 15-20 м/с, утром и днем в отдельных районах 20-25 м/с. Температура воздуха ночью 5…10°, местами в восточной половине края 0…+5°; днем 15…20°, местами в южной половине края 17…22°; в горах ночью +1…-4°, днем 6…11°.</a:t>
            </a:r>
          </a:p>
          <a:p>
            <a:pPr indent="265113"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небольшая облачность. Преимущественно без осадков. Ветер юго-восточный  9-14 м/с, местами порывы 15-20 м/с, днем до 23 м/с. Температура воздуха ночью 7…12°, днем 14…19°.</a:t>
            </a:r>
          </a:p>
          <a:p>
            <a:pPr indent="265113" algn="just"/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осадков. Ветер юго-восточный, </a:t>
            </a:r>
            <a:r>
              <a:rPr lang="ru-RU" sz="105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</a:t>
            </a:r>
            <a:r>
              <a:rPr lang="ru-RU" sz="105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5-10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м/с, ночью порывы 12-14 м/с, утром и днем 15-20 м/с. Температура воздуха ночью 5…7°, днем 18…20°.</a:t>
            </a: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437" y="2628368"/>
            <a:ext cx="2219148" cy="12050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09" y="657460"/>
            <a:ext cx="9151754" cy="620054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10.00 21.11.2024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60307" y="4945514"/>
            <a:ext cx="2567543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г.-к. Сочи</a:t>
            </a:r>
            <a:endParaRPr lang="ru-RU" altLang="ru-RU" sz="105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18.00 21.11.2024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591252" y="4116155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75313" y="4828009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329698" y="5880167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200395" y="4891831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845401" y="2998326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307066" y="2313331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8847"/>
              <a:ext cx="1361163" cy="174143"/>
              <a:chOff x="519470" y="3606226"/>
              <a:chExt cx="1361163" cy="174143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4283" y="3607885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240398" y="2013740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93479" y="1564278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600981" y="3223001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543817" y="3776856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" y="5199102"/>
            <a:ext cx="2449462" cy="1637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490" y="1066698"/>
            <a:ext cx="2950843" cy="19487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6" y="636078"/>
            <a:ext cx="9144000" cy="6221922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680352" y="4452643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762040" y="1480623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19658" y="2972430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174776" y="3939409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574874" y="75467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054129">
            <a:off x="7662434" y="5514491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76363">
            <a:off x="5682250" y="4125985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4806" y="763934"/>
            <a:ext cx="1475815" cy="461663"/>
          </a:xfrm>
          <a:prstGeom prst="rect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низкого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7329246" y="6145990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518416" flipH="1">
            <a:off x="3992185" y="2969678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82078" flipH="1">
            <a:off x="92327" y="1480803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03141" flipH="1">
            <a:off x="3651342" y="4075325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014449">
            <a:off x="6193353" y="6304423"/>
            <a:ext cx="596818" cy="2460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622195">
            <a:off x="7997664" y="1802202"/>
            <a:ext cx="445765" cy="23420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30486">
            <a:off x="8639554" y="1412964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92434">
            <a:off x="8673118" y="2802094"/>
            <a:ext cx="321991" cy="35088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8537">
            <a:off x="4463820" y="5920297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380037">
            <a:off x="4968233" y="3719840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8537">
            <a:off x="6632323" y="2457393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78537">
            <a:off x="6675362" y="949257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287414">
            <a:off x="5083426" y="2101940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64821">
            <a:off x="5250464" y="949256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63692">
            <a:off x="4363092" y="4454708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475208" flipH="1">
            <a:off x="4232682" y="1660970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752088" flipH="1">
            <a:off x="2436711" y="3864414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314061" flipH="1">
            <a:off x="2781822" y="3113254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816852" flipH="1">
            <a:off x="3081583" y="1006853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395474" flipH="1">
            <a:off x="2999778" y="2110880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679550">
            <a:off x="1806942" y="1055171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730181" flipH="1">
            <a:off x="1986600" y="4819228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626366" flipH="1">
            <a:off x="761142" y="4020414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413229">
            <a:off x="452716" y="3116745"/>
            <a:ext cx="406845" cy="39366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19104" flipH="1">
            <a:off x="2436710" y="5510800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67337" flipH="1">
            <a:off x="1060704" y="6292041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941243" flipH="1">
            <a:off x="2510001" y="6467092"/>
            <a:ext cx="388379" cy="2152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593684</TotalTime>
  <Words>801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30903</cp:revision>
  <cp:lastPrinted>2024-10-13T10:37:37Z</cp:lastPrinted>
  <dcterms:created xsi:type="dcterms:W3CDTF">2014-09-08T13:21:12Z</dcterms:created>
  <dcterms:modified xsi:type="dcterms:W3CDTF">2024-11-20T09:47:27Z</dcterms:modified>
</cp:coreProperties>
</file>