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1DF8"/>
    <a:srgbClr val="FFFF00"/>
    <a:srgbClr val="FF0000"/>
    <a:srgbClr val="000000"/>
    <a:srgbClr val="C5E0B4"/>
    <a:srgbClr val="EE1AD0"/>
    <a:srgbClr val="3DF353"/>
    <a:srgbClr val="EFF4ED"/>
    <a:srgbClr val="4ADFE6"/>
    <a:srgbClr val="563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964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716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50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7" y="152"/>
            <a:ext cx="4307342" cy="340994"/>
          </a:xfrm>
          <a:prstGeom prst="rect">
            <a:avLst/>
          </a:prstGeom>
        </p:spPr>
        <p:txBody>
          <a:bodyPr vert="horz" lIns="88328" tIns="44157" rIns="88328" bIns="4415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50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7" y="6466234"/>
            <a:ext cx="4307342" cy="340992"/>
          </a:xfrm>
          <a:prstGeom prst="rect">
            <a:avLst/>
          </a:prstGeom>
        </p:spPr>
        <p:txBody>
          <a:bodyPr vert="horz" lIns="88328" tIns="44157" rIns="88328" bIns="4415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8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40" y="55"/>
            <a:ext cx="4307045" cy="341543"/>
          </a:xfrm>
          <a:prstGeom prst="rect">
            <a:avLst/>
          </a:prstGeom>
        </p:spPr>
        <p:txBody>
          <a:bodyPr vert="horz" lIns="95641" tIns="47819" rIns="95641" bIns="47819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27.11.2024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641" tIns="47819" rIns="95641" bIns="47819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7" y="3275990"/>
            <a:ext cx="7951469" cy="2680335"/>
          </a:xfrm>
          <a:prstGeom prst="rect">
            <a:avLst/>
          </a:prstGeom>
        </p:spPr>
        <p:txBody>
          <a:bodyPr vert="horz" lIns="95641" tIns="47819" rIns="95641" bIns="47819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8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40" y="6465793"/>
            <a:ext cx="4307045" cy="341541"/>
          </a:xfrm>
          <a:prstGeom prst="rect">
            <a:avLst/>
          </a:prstGeom>
        </p:spPr>
        <p:txBody>
          <a:bodyPr vert="horz" lIns="95641" tIns="47819" rIns="95641" bIns="47819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7075" y="509588"/>
            <a:ext cx="3405188" cy="25542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27.11.2024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2875" y="483192"/>
            <a:ext cx="8711126" cy="6370861"/>
          </a:xfrm>
          <a:prstGeom prst="rect">
            <a:avLst/>
          </a:pr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239" y="4783362"/>
            <a:ext cx="1983820" cy="2074637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08627" y="3906424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486000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7" y="2699704"/>
            <a:ext cx="1979246" cy="212691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624539"/>
            <a:ext cx="1996965" cy="2075392"/>
          </a:xfrm>
          <a:prstGeom prst="rect">
            <a:avLst/>
          </a:prstGeom>
        </p:spPr>
      </p:pic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24272" y="3760331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3990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496854" y="553152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0668" y="4169910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46732" y="3873028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4000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28.11.2024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0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95005" y="2939855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85854" y="38138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86587" y="4465868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38485" y="490982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63231" y="3490258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2"/>
            <a:ext cx="471080" cy="16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275130" y="3893115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4186" y="3656505"/>
            <a:ext cx="53882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Гулькевичский</a:t>
            </a: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289503" y="4510493"/>
            <a:ext cx="636862" cy="148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35965" y="5488553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35705" y="5287229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05789" y="5446371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92D05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1368" y="563206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0492" y="5486805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13414" y="5887789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69376" y="6072527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44939" y="592813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28184" y="631611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62642" y="6405014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54270" y="6547029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800449" y="2863170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-5380" y="598507"/>
            <a:ext cx="2193769" cy="6258945"/>
            <a:chOff x="-6307" y="597794"/>
            <a:chExt cx="2193769" cy="6258945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597794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051" y="4755414"/>
              <a:ext cx="209575" cy="2101325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23571"/>
              <a:ext cx="209575" cy="2030491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093290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-6307" y="2670995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</a:t>
              </a:r>
              <a:r>
                <a:rPr lang="ru-RU" sz="1000" b="1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выпадения </a:t>
              </a:r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16393" y="4811103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6140" y="4036429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3837" y="635389"/>
            <a:ext cx="5717846" cy="222851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Краснодарскому краю: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облачно с прояснениями. Местами осадки в виде дождя, ночью и утром с мокрым снегом, морось.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Местами в южной половине края ночью с 27.11 на 28.11 и утром 28.11 очень сильный дождь со снегом (ОЯ), сильное налипание мокрого снега на проводах и деревьях (ОЯ), на дорогах гололедица, местами в предгорных районах и горах очень сильный снег (ОЯ).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Ночью и утром местами туман. Ветер северо-западный 4-9 м/с. Температура воздуха ночью +3…-2°, днем 1…6°; в горах ночью -1…-6°, днем -3…+2°.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На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Черноморском побережье: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Без существенных осадков, ночью местами осадки в виде дождя, мокрого снега. Ветер северной четверти 7-12 м/с. Температура воздуха ночью 0…+5°, днем 6…11°.</a:t>
            </a:r>
          </a:p>
          <a:p>
            <a:r>
              <a:rPr lang="ru-RU" sz="1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По </a:t>
            </a:r>
            <a:r>
              <a:rPr lang="ru-RU" sz="1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Краснодару: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Морось. Ночью и утром в низинах и у водоемов туман. Ветер северо-западный 4-9 м/с. Температура воздуха ночью 1…3°, днем 4…6°.</a:t>
            </a:r>
          </a:p>
        </p:txBody>
      </p:sp>
      <p:sp>
        <p:nvSpPr>
          <p:cNvPr id="129" name="Rectangle 845"/>
          <p:cNvSpPr>
            <a:spLocks noChangeArrowheads="1"/>
          </p:cNvSpPr>
          <p:nvPr/>
        </p:nvSpPr>
        <p:spPr bwMode="auto">
          <a:xfrm>
            <a:off x="4926365" y="6040359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Сочи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639189" y="5971967"/>
            <a:ext cx="4103129" cy="881963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7633" y="3074534"/>
            <a:ext cx="2343819" cy="133938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020"/>
            <a:ext cx="9144000" cy="618798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-105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10.00 28.11.2024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7795" y="4962033"/>
            <a:ext cx="2567543" cy="253914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050" dirty="0" smtClean="0"/>
              <a:t>МО Горячий ключ</a:t>
            </a:r>
            <a:endParaRPr lang="ru-RU" altLang="ru-RU" sz="105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07371" y="5199102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195701" y="3019260"/>
            <a:ext cx="2935844" cy="17546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196945"/>
            <a:ext cx="2226241" cy="1278605"/>
            <a:chOff x="6925166" y="2750199"/>
            <a:chExt cx="2226241" cy="1316092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77776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</a:t>
              </a:r>
              <a:r>
                <a:rPr lang="ru-RU" sz="1100" dirty="0" smtClean="0">
                  <a:latin typeface="Times New Roman" pitchFamily="18" charset="0"/>
                  <a:cs typeface="Times New Roman" pitchFamily="18" charset="0"/>
                </a:rPr>
                <a:t>образования</a:t>
              </a:r>
              <a:endParaRPr lang="ru-RU" sz="11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88490" y="666589"/>
            <a:ext cx="2950141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18.00 28.11.2024</a:t>
            </a:r>
            <a:endParaRPr lang="ru-RU" sz="1000" dirty="0"/>
          </a:p>
        </p:txBody>
      </p:sp>
      <p:grpSp>
        <p:nvGrpSpPr>
          <p:cNvPr id="130" name="Группа 129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18002" y="4185100"/>
            <a:ext cx="1509312" cy="677705"/>
            <a:chOff x="1314080" y="4123065"/>
            <a:chExt cx="1364409" cy="655741"/>
          </a:xfrm>
        </p:grpSpPr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136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137" name="Группа 136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138" name="Прямоугольник 137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0" name="Прямоугольник 139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</a:p>
            </p:txBody>
          </p:sp>
          <p:sp>
            <p:nvSpPr>
              <p:cNvPr id="141" name="Прямоугольник 140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5" name="Прямоугольник 144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46" name="Группа 145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593738" y="4958416"/>
            <a:ext cx="1509243" cy="781940"/>
            <a:chOff x="2841226" y="4886542"/>
            <a:chExt cx="1364347" cy="756599"/>
          </a:xfrm>
        </p:grpSpPr>
        <p:sp>
          <p:nvSpPr>
            <p:cNvPr id="150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6590" y="4886542"/>
              <a:ext cx="1268983" cy="25368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 smtClean="0">
                  <a:solidFill>
                    <a:schemeClr val="tx1"/>
                  </a:solidFill>
                </a:rPr>
                <a:t>Туапсинский</a:t>
              </a:r>
              <a:br>
                <a:rPr lang="ru-RU" altLang="ru-RU" sz="800" dirty="0" smtClean="0">
                  <a:solidFill>
                    <a:schemeClr val="tx1"/>
                  </a:solidFill>
                </a:rPr>
              </a:br>
              <a:r>
                <a:rPr lang="ru-RU" altLang="ru-RU" sz="800" dirty="0" smtClean="0">
                  <a:solidFill>
                    <a:schemeClr val="tx1"/>
                  </a:solidFill>
                </a:rPr>
                <a:t> 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52" name="Прямоугольник 151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53" name="Группа 152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</a:t>
                </a: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14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0" name="Группа 159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277421" y="5906700"/>
            <a:ext cx="1511971" cy="652849"/>
            <a:chOff x="3572000" y="5650107"/>
            <a:chExt cx="1366813" cy="631691"/>
          </a:xfrm>
        </p:grpSpPr>
        <p:sp>
          <p:nvSpPr>
            <p:cNvPr id="161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166" name="Прямоугольник 165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7" name="Прямоугольник 166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168" name="Группа 167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73" name="Группа 172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158895" y="4820114"/>
            <a:ext cx="1518197" cy="663352"/>
            <a:chOff x="4453495" y="5055815"/>
            <a:chExt cx="1372441" cy="641853"/>
          </a:xfrm>
        </p:grpSpPr>
        <p:sp>
          <p:nvSpPr>
            <p:cNvPr id="174" name="Прямоугольник 173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5" name="Прямоугольник 174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76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177" name="Группа 176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3℃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3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91" name="Группа 190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3526310" y="3076230"/>
            <a:ext cx="1510278" cy="699717"/>
            <a:chOff x="3158215" y="2962542"/>
            <a:chExt cx="1365283" cy="677040"/>
          </a:xfrm>
        </p:grpSpPr>
        <p:sp>
          <p:nvSpPr>
            <p:cNvPr id="192" name="Прямоугольник 191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3" name="Прямоугольник 192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94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2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195" name="Группа 194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203" name="Группа 202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1842400" y="2547635"/>
            <a:ext cx="1505723" cy="802879"/>
            <a:chOff x="1563987" y="2461364"/>
            <a:chExt cx="1361165" cy="776858"/>
          </a:xfrm>
        </p:grpSpPr>
        <p:sp>
          <p:nvSpPr>
            <p:cNvPr id="204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63987" y="2461364"/>
              <a:ext cx="1361163" cy="27080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05" name="Прямоугольник 204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6" name="Прямоугольник 205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08" name="Группа 207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22290"/>
              <a:ext cx="1361163" cy="179041"/>
              <a:chOff x="519470" y="3599669"/>
              <a:chExt cx="1361163" cy="179041"/>
            </a:xfrm>
          </p:grpSpPr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6226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5" name="Прямоугольник 30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6226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306" name="Прямоугольник 30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6226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07" name="Прямоугольник 30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56338" y="3599669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308" name="Группа 307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781509" y="1901176"/>
            <a:ext cx="1509158" cy="801267"/>
            <a:chOff x="2815304" y="1896247"/>
            <a:chExt cx="1364269" cy="775299"/>
          </a:xfrm>
        </p:grpSpPr>
        <p:sp>
          <p:nvSpPr>
            <p:cNvPr id="309" name="Прямоугольник 30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310" name="Прямоугольник 30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14268" y="1896247"/>
              <a:ext cx="1263179" cy="303605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муниципальный округ</a:t>
              </a:r>
            </a:p>
          </p:txBody>
        </p:sp>
        <p:grpSp>
          <p:nvGrpSpPr>
            <p:cNvPr id="312" name="Группа 31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484"/>
              <a:chOff x="519470" y="3609298"/>
              <a:chExt cx="1361163" cy="172484"/>
            </a:xfrm>
          </p:grpSpPr>
          <p:sp>
            <p:nvSpPr>
              <p:cNvPr id="313" name="Прямоугольник 312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11513"/>
                <a:ext cx="340980" cy="163771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4" name="Прямоугольник 313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</a:t>
                </a:r>
              </a:p>
            </p:txBody>
          </p:sp>
          <p:sp>
            <p:nvSpPr>
              <p:cNvPr id="315" name="Прямоугольник 314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16" name="Прямоугольник 315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12371"/>
                <a:ext cx="340980" cy="164243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</a:p>
            </p:txBody>
          </p:sp>
        </p:grpSp>
      </p:grpSp>
      <p:grpSp>
        <p:nvGrpSpPr>
          <p:cNvPr id="317" name="Группа 316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653681" y="1462392"/>
            <a:ext cx="1497172" cy="690108"/>
            <a:chOff x="1810573" y="1409099"/>
            <a:chExt cx="1353436" cy="667742"/>
          </a:xfrm>
        </p:grpSpPr>
        <p:sp>
          <p:nvSpPr>
            <p:cNvPr id="318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319" name="Прямоугольник 318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0" name="Прямоугольник 319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321" name="Группа 320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10573" y="1568419"/>
              <a:ext cx="1353436" cy="174771"/>
              <a:chOff x="534922" y="3611048"/>
              <a:chExt cx="1353436" cy="174771"/>
            </a:xfrm>
          </p:grpSpPr>
          <p:sp>
            <p:nvSpPr>
              <p:cNvPr id="322" name="Прямоугольник 3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34922" y="3614985"/>
                <a:ext cx="340980" cy="17083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3" name="Прямоугольник 3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1048"/>
                <a:ext cx="340980" cy="173808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</a:p>
            </p:txBody>
          </p:sp>
          <p:sp>
            <p:nvSpPr>
              <p:cNvPr id="324" name="Прямоугольник 3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2370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25" name="Прямоугольник 3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75901" y="3614985"/>
                <a:ext cx="340980" cy="169822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26" name="Группа 325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235384" y="3258132"/>
            <a:ext cx="1509312" cy="721417"/>
            <a:chOff x="1314080" y="4106168"/>
            <a:chExt cx="1364409" cy="672638"/>
          </a:xfrm>
        </p:grpSpPr>
        <p:sp>
          <p:nvSpPr>
            <p:cNvPr id="327" name="Прямоугольник 326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28" name="Прямоугольник 327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329" name="Группа 32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4656"/>
              <a:ext cx="1361163" cy="176643"/>
              <a:chOff x="519470" y="3605139"/>
              <a:chExt cx="1361163" cy="176643"/>
            </a:xfrm>
          </p:grpSpPr>
          <p:sp>
            <p:nvSpPr>
              <p:cNvPr id="331" name="Прямоугольник 330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2" name="Прямоугольник 331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198011" y="3605139"/>
                <a:ext cx="340980" cy="176490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3" name="Прямоугольник 332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4" name="Прямоугольник 333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330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494339" y="3484658"/>
            <a:ext cx="1512354" cy="669069"/>
            <a:chOff x="2666991" y="3897818"/>
            <a:chExt cx="1367159" cy="647385"/>
          </a:xfrm>
        </p:grpSpPr>
        <p:sp>
          <p:nvSpPr>
            <p:cNvPr id="142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147" name="Группа 146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148" name="Прямоугольник 147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49" name="Прямоугольник 148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</a:p>
            </p:txBody>
          </p:sp>
        </p:grpSp>
      </p:grp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" y="5199523"/>
            <a:ext cx="2565061" cy="16314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010" y="1073715"/>
            <a:ext cx="2920305" cy="19425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5864"/>
            <a:ext cx="9144000" cy="619230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-336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4730019" y="2384588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574874" y="754676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040143" flipH="1">
            <a:off x="4854390" y="1219400"/>
            <a:ext cx="45719" cy="56195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7598543" y="5838261"/>
            <a:ext cx="1475815" cy="461663"/>
          </a:xfrm>
          <a:prstGeom prst="rect">
            <a:avLst/>
          </a:prstGeom>
          <a:solidFill>
            <a:schemeClr val="accent1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низкого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38" name="TextBox 37"/>
          <p:cNvSpPr txBox="1"/>
          <p:nvPr/>
        </p:nvSpPr>
        <p:spPr>
          <a:xfrm>
            <a:off x="2611810" y="623730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6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68435" flipV="1">
            <a:off x="2742330" y="4549994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339113" flipV="1">
            <a:off x="7238771" y="2198756"/>
            <a:ext cx="445516" cy="26069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616009" flipH="1">
            <a:off x="8368200" y="1637758"/>
            <a:ext cx="319246" cy="45400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034016" flipH="1">
            <a:off x="6768527" y="3235780"/>
            <a:ext cx="242855" cy="42712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4347399" flipV="1">
            <a:off x="2761115" y="2491940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912209">
            <a:off x="4224330" y="2997839"/>
            <a:ext cx="67715" cy="49845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815482">
            <a:off x="7287427" y="1182716"/>
            <a:ext cx="45719" cy="55610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 flipH="1">
            <a:off x="5106530" y="2681516"/>
            <a:ext cx="45719" cy="56273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7" name="Text Box 182"/>
          <p:cNvSpPr txBox="1">
            <a:spLocks noChangeArrowheads="1"/>
          </p:cNvSpPr>
          <p:nvPr/>
        </p:nvSpPr>
        <p:spPr bwMode="auto">
          <a:xfrm>
            <a:off x="4741807" y="357466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58" name="Text Box 182"/>
          <p:cNvSpPr txBox="1">
            <a:spLocks noChangeArrowheads="1"/>
          </p:cNvSpPr>
          <p:nvPr/>
        </p:nvSpPr>
        <p:spPr bwMode="auto">
          <a:xfrm>
            <a:off x="5145663" y="4258296"/>
            <a:ext cx="820298" cy="176325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6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9459495" flipV="1">
            <a:off x="5891807" y="2224067"/>
            <a:ext cx="405019" cy="361115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6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661224" flipH="1">
            <a:off x="6320299" y="1004376"/>
            <a:ext cx="367310" cy="47952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951257" flipH="1">
            <a:off x="2522540" y="3680411"/>
            <a:ext cx="298137" cy="514651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570020" flipV="1">
            <a:off x="3547414" y="4738241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775573" flipH="1">
            <a:off x="4969837" y="4456449"/>
            <a:ext cx="372675" cy="293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5599974" flipV="1">
            <a:off x="3443195" y="3845091"/>
            <a:ext cx="482094" cy="2786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8695452" flipV="1">
            <a:off x="4259675" y="1049779"/>
            <a:ext cx="556752" cy="6118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1492830" y="1754185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78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339817" flipV="1">
            <a:off x="1553361" y="4682381"/>
            <a:ext cx="319337" cy="4134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5843614">
            <a:off x="234305" y="5563967"/>
            <a:ext cx="517905" cy="23645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9444967" flipV="1">
            <a:off x="322596" y="6294814"/>
            <a:ext cx="482094" cy="278612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988099" flipH="1" flipV="1">
            <a:off x="1528365" y="5761552"/>
            <a:ext cx="369668" cy="24135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78805" flipH="1" flipV="1">
            <a:off x="8402820" y="6541480"/>
            <a:ext cx="602402" cy="1554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560195" flipH="1">
            <a:off x="4782167" y="5051513"/>
            <a:ext cx="372675" cy="293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8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20764745" flipH="1">
            <a:off x="5363586" y="4982025"/>
            <a:ext cx="372675" cy="293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78805" flipH="1" flipV="1">
            <a:off x="8478900" y="4742083"/>
            <a:ext cx="602402" cy="1554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3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574366" flipH="1">
            <a:off x="8796495" y="3726981"/>
            <a:ext cx="372675" cy="293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0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7951257">
            <a:off x="2704465" y="4922383"/>
            <a:ext cx="435588" cy="442998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988099" flipH="1" flipV="1">
            <a:off x="2463351" y="5561934"/>
            <a:ext cx="369668" cy="184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3968549" flipV="1">
            <a:off x="1301436" y="3999140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4962893" flipV="1">
            <a:off x="1223297" y="1359415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8411215" flipV="1">
            <a:off x="792432" y="5121022"/>
            <a:ext cx="452630" cy="4571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49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6993552" flipH="1" flipV="1">
            <a:off x="3451156" y="5625719"/>
            <a:ext cx="369668" cy="184533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54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378805" flipH="1" flipV="1">
            <a:off x="8400109" y="4233642"/>
            <a:ext cx="602402" cy="15546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181DF8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594073</TotalTime>
  <Words>828</Words>
  <Application>Microsoft Office PowerPoint</Application>
  <PresentationFormat>Экран (4:3)</PresentationFormat>
  <Paragraphs>210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30940</cp:revision>
  <cp:lastPrinted>2024-10-13T10:37:37Z</cp:lastPrinted>
  <dcterms:created xsi:type="dcterms:W3CDTF">2014-09-08T13:21:12Z</dcterms:created>
  <dcterms:modified xsi:type="dcterms:W3CDTF">2024-11-27T10:56:35Z</dcterms:modified>
</cp:coreProperties>
</file>