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76887"/>
            <a:ext cx="1843511" cy="129431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alt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010192" y="476061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6602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1618</cp:revision>
  <dcterms:created xsi:type="dcterms:W3CDTF">2020-10-19T16:39:39Z</dcterms:created>
  <dcterms:modified xsi:type="dcterms:W3CDTF">2024-11-20T09:28:27Z</dcterms:modified>
</cp:coreProperties>
</file>