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689" y="705785"/>
            <a:ext cx="2016987" cy="115549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alt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010192" y="476061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6659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1626</cp:revision>
  <dcterms:created xsi:type="dcterms:W3CDTF">2020-10-19T16:39:39Z</dcterms:created>
  <dcterms:modified xsi:type="dcterms:W3CDTF">2024-11-27T07:55:24Z</dcterms:modified>
</cp:coreProperties>
</file>