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31" r:id="rId2"/>
    <p:sldId id="332" r:id="rId3"/>
    <p:sldId id="333" r:id="rId4"/>
    <p:sldId id="334" r:id="rId5"/>
    <p:sldId id="335" r:id="rId6"/>
    <p:sldId id="336" r:id="rId7"/>
    <p:sldId id="337" r:id="rId8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DF8"/>
    <a:srgbClr val="FF77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240" autoAdjust="0"/>
    <p:restoredTop sz="92436" autoAdjust="0"/>
  </p:normalViewPr>
  <p:slideViewPr>
    <p:cSldViewPr snapToGrid="0">
      <p:cViewPr>
        <p:scale>
          <a:sx n="120" d="100"/>
          <a:sy n="120" d="100"/>
        </p:scale>
        <p:origin x="426" y="10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5"/>
            <a:ext cx="2946346" cy="497838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46" y="5"/>
            <a:ext cx="2946345" cy="497838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r">
              <a:defRPr sz="1200"/>
            </a:lvl1pPr>
          </a:lstStyle>
          <a:p>
            <a:fld id="{ACCE77D3-33BC-4A21-AFF1-F5B73B674D36}" type="datetimeFigureOut">
              <a:rPr lang="ru-RU" smtClean="0"/>
              <a:t>27.11.2024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27" tIns="45864" rIns="91727" bIns="45864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28" y="4778613"/>
            <a:ext cx="5437822" cy="3908188"/>
          </a:xfrm>
          <a:prstGeom prst="rect">
            <a:avLst/>
          </a:prstGeom>
        </p:spPr>
        <p:txBody>
          <a:bodyPr vert="horz" lIns="91727" tIns="45864" rIns="91727" bIns="4586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30388"/>
            <a:ext cx="2946346" cy="497838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46" y="9430388"/>
            <a:ext cx="2946345" cy="497838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r">
              <a:defRPr sz="1200"/>
            </a:lvl1pPr>
          </a:lstStyle>
          <a:p>
            <a:fld id="{3318DF03-F176-45E7-8DDA-F59CF989BA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0060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27.11.2024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7873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27.11.2024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6133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27.11.2024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04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27.11.2024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4551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27.11.2024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3399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27.11.2024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0354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27.11.2024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775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27.11.2024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3354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27.11.2024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8342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27.11.2024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0561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27.11.2024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3866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14A77-5833-4543-ADC1-7DAD02BE28D0}" type="datetimeFigureOut">
              <a:rPr lang="ru-RU" smtClean="0"/>
              <a:t>27.11.2024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9027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3" name="Рисунок 4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883" y="722988"/>
            <a:ext cx="12189032" cy="613501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28.11.2024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62040" y="2552339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40149" y="6294486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14:00 26.11.2024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</a:t>
            </a:r>
            <a:endParaRPr lang="ru-RU" altLang="ru-RU" sz="7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grpSp>
        <p:nvGrpSpPr>
          <p:cNvPr id="607" name="Группа 606"/>
          <p:cNvGrpSpPr/>
          <p:nvPr/>
        </p:nvGrpSpPr>
        <p:grpSpPr>
          <a:xfrm>
            <a:off x="6454336" y="4949111"/>
            <a:ext cx="1231079" cy="731452"/>
            <a:chOff x="586137" y="1172680"/>
            <a:chExt cx="1231079" cy="731452"/>
          </a:xfrm>
        </p:grpSpPr>
        <p:cxnSp>
          <p:nvCxnSpPr>
            <p:cNvPr id="608" name="Прямая соединительная линия 607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9" name="Прямая соединительная линия 608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0" name="Скругленный прямоугольник 609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26%</a:t>
              </a:r>
            </a:p>
          </p:txBody>
        </p:sp>
        <p:sp>
          <p:nvSpPr>
            <p:cNvPr id="611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612" name="Прямоугольник 611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 </a:t>
              </a:r>
            </a:p>
          </p:txBody>
        </p:sp>
        <p:sp>
          <p:nvSpPr>
            <p:cNvPr id="613" name="Прямоугольник 612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4" name="TextBox 10"/>
            <p:cNvSpPr txBox="1"/>
            <p:nvPr/>
          </p:nvSpPr>
          <p:spPr>
            <a:xfrm>
              <a:off x="586137" y="1172680"/>
              <a:ext cx="1231079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Мостовский р-н</a:t>
              </a:r>
            </a:p>
          </p:txBody>
        </p:sp>
        <p:sp>
          <p:nvSpPr>
            <p:cNvPr id="615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52" name="Группа 551"/>
          <p:cNvGrpSpPr/>
          <p:nvPr/>
        </p:nvGrpSpPr>
        <p:grpSpPr>
          <a:xfrm>
            <a:off x="6465741" y="4323106"/>
            <a:ext cx="1581368" cy="723767"/>
            <a:chOff x="406713" y="1180365"/>
            <a:chExt cx="1581368" cy="723767"/>
          </a:xfrm>
        </p:grpSpPr>
        <p:cxnSp>
          <p:nvCxnSpPr>
            <p:cNvPr id="553" name="Прямая соединительная линия 552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4" name="Прямая соединительная линия 553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5" name="Скругленный прямоугольник 554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24%</a:t>
              </a:r>
            </a:p>
          </p:txBody>
        </p:sp>
        <p:sp>
          <p:nvSpPr>
            <p:cNvPr id="556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19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57" name="Прямоугольник 556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1716/800 </a:t>
              </a:r>
            </a:p>
          </p:txBody>
        </p:sp>
        <p:sp>
          <p:nvSpPr>
            <p:cNvPr id="558" name="Прямоугольник 557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39741/104430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9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Лабинский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560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14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61" name="Группа 560"/>
          <p:cNvGrpSpPr/>
          <p:nvPr/>
        </p:nvGrpSpPr>
        <p:grpSpPr>
          <a:xfrm>
            <a:off x="7609477" y="4474419"/>
            <a:ext cx="1221808" cy="706998"/>
            <a:chOff x="612750" y="1197134"/>
            <a:chExt cx="1221808" cy="706998"/>
          </a:xfrm>
        </p:grpSpPr>
        <p:cxnSp>
          <p:nvCxnSpPr>
            <p:cNvPr id="562" name="Прямая соединительная линия 561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3" name="Прямая соединительная линия 562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4" name="Скругленный прямоугольник 563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10%</a:t>
              </a:r>
            </a:p>
          </p:txBody>
        </p:sp>
        <p:sp>
          <p:nvSpPr>
            <p:cNvPr id="565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15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66" name="Прямоугольник 565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1656/129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7" name="Прямоугольник 566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24438/64500</a:t>
              </a:r>
            </a:p>
          </p:txBody>
        </p:sp>
        <p:sp>
          <p:nvSpPr>
            <p:cNvPr id="568" name="TextBox 10"/>
            <p:cNvSpPr txBox="1"/>
            <p:nvPr/>
          </p:nvSpPr>
          <p:spPr>
            <a:xfrm>
              <a:off x="612750" y="1197134"/>
              <a:ext cx="122180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Отрадненский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569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14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88" name="Группа 587"/>
          <p:cNvGrpSpPr/>
          <p:nvPr/>
        </p:nvGrpSpPr>
        <p:grpSpPr>
          <a:xfrm>
            <a:off x="6580551" y="3648030"/>
            <a:ext cx="1204840" cy="706914"/>
            <a:chOff x="567051" y="1197218"/>
            <a:chExt cx="1204840" cy="706914"/>
          </a:xfrm>
        </p:grpSpPr>
        <p:cxnSp>
          <p:nvCxnSpPr>
            <p:cNvPr id="589" name="Прямая соединительная линия 588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0" name="Прямая соединительная линия 589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1" name="Скругленный прямоугольник 590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22%</a:t>
              </a:r>
            </a:p>
          </p:txBody>
        </p:sp>
        <p:sp>
          <p:nvSpPr>
            <p:cNvPr id="592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16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93" name="Прямоугольник 592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1802/425 </a:t>
              </a:r>
            </a:p>
          </p:txBody>
        </p:sp>
        <p:sp>
          <p:nvSpPr>
            <p:cNvPr id="594" name="Прямоугольник 593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36587/105460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95" name="TextBox 10"/>
            <p:cNvSpPr txBox="1"/>
            <p:nvPr/>
          </p:nvSpPr>
          <p:spPr>
            <a:xfrm>
              <a:off x="567051" y="1197218"/>
              <a:ext cx="1204840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Курганинский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596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14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25" name="Группа 624"/>
          <p:cNvGrpSpPr/>
          <p:nvPr/>
        </p:nvGrpSpPr>
        <p:grpSpPr>
          <a:xfrm>
            <a:off x="6709336" y="3065256"/>
            <a:ext cx="1201150" cy="724137"/>
            <a:chOff x="570115" y="1179995"/>
            <a:chExt cx="1201150" cy="724137"/>
          </a:xfrm>
        </p:grpSpPr>
        <p:cxnSp>
          <p:nvCxnSpPr>
            <p:cNvPr id="626" name="Прямая соединительная линия 625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7" name="Прямая соединительная линия 626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8" name="Скругленный прямоугольник 627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27%</a:t>
              </a:r>
            </a:p>
          </p:txBody>
        </p:sp>
        <p:sp>
          <p:nvSpPr>
            <p:cNvPr id="629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/>
                <a:t>18</a:t>
              </a:r>
              <a:endParaRPr lang="ru-RU" sz="700" kern="0" dirty="0"/>
            </a:p>
          </p:txBody>
        </p:sp>
        <p:sp>
          <p:nvSpPr>
            <p:cNvPr id="630" name="Прямоугольник 629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1106/408 </a:t>
              </a:r>
            </a:p>
          </p:txBody>
        </p:sp>
        <p:sp>
          <p:nvSpPr>
            <p:cNvPr id="631" name="Прямоугольник 630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</a:rPr>
                <a:t>26659/82508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2" name="TextBox 10"/>
            <p:cNvSpPr txBox="1"/>
            <p:nvPr/>
          </p:nvSpPr>
          <p:spPr>
            <a:xfrm>
              <a:off x="570115" y="1179995"/>
              <a:ext cx="1201150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Новокубанский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633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/>
                <a:t>12</a:t>
              </a:r>
              <a:endParaRPr lang="ru-RU" sz="700" kern="0" dirty="0"/>
            </a:p>
          </p:txBody>
        </p:sp>
      </p:grpSp>
      <p:grpSp>
        <p:nvGrpSpPr>
          <p:cNvPr id="643" name="Группа 642"/>
          <p:cNvGrpSpPr/>
          <p:nvPr/>
        </p:nvGrpSpPr>
        <p:grpSpPr>
          <a:xfrm>
            <a:off x="7517395" y="3664571"/>
            <a:ext cx="1581368" cy="723767"/>
            <a:chOff x="406713" y="1180365"/>
            <a:chExt cx="1581368" cy="723767"/>
          </a:xfrm>
        </p:grpSpPr>
        <p:cxnSp>
          <p:nvCxnSpPr>
            <p:cNvPr id="644" name="Прямая соединительная линия 643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5" name="Прямая соединительная линия 644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6" name="Скругленный прямоугольник 645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51%</a:t>
              </a:r>
            </a:p>
          </p:txBody>
        </p:sp>
        <p:sp>
          <p:nvSpPr>
            <p:cNvPr id="647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21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648" name="Прямоугольник 647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984/46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49" name="Прямоугольник 648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10950/31701 </a:t>
              </a:r>
            </a:p>
          </p:txBody>
        </p:sp>
        <p:sp>
          <p:nvSpPr>
            <p:cNvPr id="650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Успенский р-н</a:t>
              </a:r>
            </a:p>
          </p:txBody>
        </p:sp>
        <p:sp>
          <p:nvSpPr>
            <p:cNvPr id="651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pic>
        <p:nvPicPr>
          <p:cNvPr id="677" name="Рисунок 67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633300" y="2058826"/>
            <a:ext cx="219816" cy="172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44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325" y="722988"/>
            <a:ext cx="12194567" cy="613501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28.11.2024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62040" y="2552339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40149" y="6294486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14:00 26.11.2024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</a:t>
            </a:r>
            <a:endParaRPr lang="ru-RU" altLang="ru-RU" sz="7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pic>
        <p:nvPicPr>
          <p:cNvPr id="677" name="Рисунок 67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633300" y="2058826"/>
            <a:ext cx="219816" cy="1728211"/>
          </a:xfrm>
          <a:prstGeom prst="rect">
            <a:avLst/>
          </a:prstGeom>
        </p:spPr>
      </p:pic>
      <p:grpSp>
        <p:nvGrpSpPr>
          <p:cNvPr id="463" name="Группа 462"/>
          <p:cNvGrpSpPr/>
          <p:nvPr/>
        </p:nvGrpSpPr>
        <p:grpSpPr>
          <a:xfrm>
            <a:off x="4856879" y="3473678"/>
            <a:ext cx="1231079" cy="731452"/>
            <a:chOff x="586137" y="1172680"/>
            <a:chExt cx="1231079" cy="731452"/>
          </a:xfrm>
        </p:grpSpPr>
        <p:cxnSp>
          <p:nvCxnSpPr>
            <p:cNvPr id="464" name="Прямая соединительная линия 463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5" name="Прямая соединительная линия 464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6" name="Скругленный прямоугольник 465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26%</a:t>
              </a:r>
            </a:p>
          </p:txBody>
        </p:sp>
        <p:sp>
          <p:nvSpPr>
            <p:cNvPr id="467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68" name="Прямоугольник 467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 </a:t>
              </a:r>
            </a:p>
          </p:txBody>
        </p:sp>
        <p:sp>
          <p:nvSpPr>
            <p:cNvPr id="469" name="Прямоугольник 468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0" name="TextBox 10"/>
            <p:cNvSpPr txBox="1"/>
            <p:nvPr/>
          </p:nvSpPr>
          <p:spPr>
            <a:xfrm>
              <a:off x="586137" y="1172680"/>
              <a:ext cx="1231079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Мостовский р-н</a:t>
              </a:r>
            </a:p>
          </p:txBody>
        </p:sp>
        <p:sp>
          <p:nvSpPr>
            <p:cNvPr id="471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2646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6" y="726998"/>
            <a:ext cx="12199936" cy="6131002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28.11.2024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62040" y="2552339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40149" y="6294486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14:00 26.11.2024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</a:t>
            </a:r>
            <a:endParaRPr lang="ru-RU" altLang="ru-RU" sz="7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grpSp>
        <p:nvGrpSpPr>
          <p:cNvPr id="552" name="Группа 551"/>
          <p:cNvGrpSpPr/>
          <p:nvPr/>
        </p:nvGrpSpPr>
        <p:grpSpPr>
          <a:xfrm>
            <a:off x="4422255" y="2018213"/>
            <a:ext cx="1581368" cy="723767"/>
            <a:chOff x="406713" y="1180365"/>
            <a:chExt cx="1581368" cy="723767"/>
          </a:xfrm>
        </p:grpSpPr>
        <p:cxnSp>
          <p:nvCxnSpPr>
            <p:cNvPr id="553" name="Прямая соединительная линия 552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4" name="Прямая соединительная линия 553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5" name="Скругленный прямоугольник 554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24%</a:t>
              </a:r>
            </a:p>
          </p:txBody>
        </p:sp>
        <p:sp>
          <p:nvSpPr>
            <p:cNvPr id="556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19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57" name="Прямоугольник 556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1716/800 </a:t>
              </a:r>
            </a:p>
          </p:txBody>
        </p:sp>
        <p:sp>
          <p:nvSpPr>
            <p:cNvPr id="558" name="Прямоугольник 557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39741/104430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9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Лабинский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560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14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pic>
        <p:nvPicPr>
          <p:cNvPr id="677" name="Рисунок 67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633300" y="2058826"/>
            <a:ext cx="219816" cy="172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39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6" y="722988"/>
            <a:ext cx="12199931" cy="613501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28.11.2024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62040" y="2552339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40149" y="6294486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14:00 26.11.2024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</a:t>
            </a:r>
            <a:endParaRPr lang="ru-RU" altLang="ru-RU" sz="7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grpSp>
        <p:nvGrpSpPr>
          <p:cNvPr id="588" name="Группа 587"/>
          <p:cNvGrpSpPr/>
          <p:nvPr/>
        </p:nvGrpSpPr>
        <p:grpSpPr>
          <a:xfrm>
            <a:off x="5486233" y="2552339"/>
            <a:ext cx="1204840" cy="706914"/>
            <a:chOff x="567051" y="1197218"/>
            <a:chExt cx="1204840" cy="706914"/>
          </a:xfrm>
        </p:grpSpPr>
        <p:cxnSp>
          <p:nvCxnSpPr>
            <p:cNvPr id="589" name="Прямая соединительная линия 588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0" name="Прямая соединительная линия 589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1" name="Скругленный прямоугольник 590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22%</a:t>
              </a:r>
            </a:p>
          </p:txBody>
        </p:sp>
        <p:sp>
          <p:nvSpPr>
            <p:cNvPr id="592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16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93" name="Прямоугольник 592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1802/425 </a:t>
              </a:r>
            </a:p>
          </p:txBody>
        </p:sp>
        <p:sp>
          <p:nvSpPr>
            <p:cNvPr id="594" name="Прямоугольник 593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36587/105460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95" name="TextBox 10"/>
            <p:cNvSpPr txBox="1"/>
            <p:nvPr/>
          </p:nvSpPr>
          <p:spPr>
            <a:xfrm>
              <a:off x="567051" y="1197218"/>
              <a:ext cx="1204840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Курганинский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596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14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pic>
        <p:nvPicPr>
          <p:cNvPr id="677" name="Рисунок 67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633300" y="2058826"/>
            <a:ext cx="219816" cy="172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20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6" y="728287"/>
            <a:ext cx="12182525" cy="6129713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28.11.2024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62040" y="2552339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40149" y="6294486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14:00 26.11.2024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</a:t>
            </a:r>
            <a:endParaRPr lang="ru-RU" altLang="ru-RU" sz="7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grpSp>
        <p:nvGrpSpPr>
          <p:cNvPr id="625" name="Группа 624"/>
          <p:cNvGrpSpPr/>
          <p:nvPr/>
        </p:nvGrpSpPr>
        <p:grpSpPr>
          <a:xfrm>
            <a:off x="3858164" y="1992815"/>
            <a:ext cx="1201150" cy="724137"/>
            <a:chOff x="570115" y="1179995"/>
            <a:chExt cx="1201150" cy="724137"/>
          </a:xfrm>
        </p:grpSpPr>
        <p:cxnSp>
          <p:nvCxnSpPr>
            <p:cNvPr id="626" name="Прямая соединительная линия 625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7" name="Прямая соединительная линия 626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8" name="Скругленный прямоугольник 627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27%</a:t>
              </a:r>
            </a:p>
          </p:txBody>
        </p:sp>
        <p:sp>
          <p:nvSpPr>
            <p:cNvPr id="629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/>
                <a:t>18</a:t>
              </a:r>
              <a:endParaRPr lang="ru-RU" sz="700" kern="0" dirty="0"/>
            </a:p>
          </p:txBody>
        </p:sp>
        <p:sp>
          <p:nvSpPr>
            <p:cNvPr id="630" name="Прямоугольник 629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1106/408 </a:t>
              </a:r>
            </a:p>
          </p:txBody>
        </p:sp>
        <p:sp>
          <p:nvSpPr>
            <p:cNvPr id="631" name="Прямоугольник 630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</a:rPr>
                <a:t>26659/82508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2" name="TextBox 10"/>
            <p:cNvSpPr txBox="1"/>
            <p:nvPr/>
          </p:nvSpPr>
          <p:spPr>
            <a:xfrm>
              <a:off x="570115" y="1179995"/>
              <a:ext cx="1201150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Новокубанский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633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/>
                <a:t>12</a:t>
              </a:r>
              <a:endParaRPr lang="ru-RU" sz="700" kern="0" dirty="0"/>
            </a:p>
          </p:txBody>
        </p:sp>
      </p:grpSp>
      <p:pic>
        <p:nvPicPr>
          <p:cNvPr id="677" name="Рисунок 67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633300" y="2058826"/>
            <a:ext cx="219816" cy="172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02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6" y="727522"/>
            <a:ext cx="12199936" cy="6130477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28.11.2024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62040" y="2552339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40149" y="6294486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14:00 26.11.2024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</a:t>
            </a:r>
            <a:endParaRPr lang="ru-RU" altLang="ru-RU" sz="7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grpSp>
        <p:nvGrpSpPr>
          <p:cNvPr id="643" name="Группа 642"/>
          <p:cNvGrpSpPr/>
          <p:nvPr/>
        </p:nvGrpSpPr>
        <p:grpSpPr>
          <a:xfrm>
            <a:off x="4798049" y="2552339"/>
            <a:ext cx="1581368" cy="723767"/>
            <a:chOff x="406713" y="1180365"/>
            <a:chExt cx="1581368" cy="723767"/>
          </a:xfrm>
        </p:grpSpPr>
        <p:cxnSp>
          <p:nvCxnSpPr>
            <p:cNvPr id="644" name="Прямая соединительная линия 643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5" name="Прямая соединительная линия 644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6" name="Скругленный прямоугольник 645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51%</a:t>
              </a:r>
            </a:p>
          </p:txBody>
        </p:sp>
        <p:sp>
          <p:nvSpPr>
            <p:cNvPr id="647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21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648" name="Прямоугольник 647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984/46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49" name="Прямоугольник 648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10950/31701 </a:t>
              </a:r>
            </a:p>
          </p:txBody>
        </p:sp>
        <p:sp>
          <p:nvSpPr>
            <p:cNvPr id="650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Успенский р-н</a:t>
              </a:r>
            </a:p>
          </p:txBody>
        </p:sp>
        <p:sp>
          <p:nvSpPr>
            <p:cNvPr id="651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pic>
        <p:nvPicPr>
          <p:cNvPr id="677" name="Рисунок 67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633300" y="2058826"/>
            <a:ext cx="219816" cy="172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482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6" y="732190"/>
            <a:ext cx="12199936" cy="6125810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28.11.2024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62040" y="2552339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40149" y="6294486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14:00 26.11.2024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</a:t>
            </a:r>
            <a:endParaRPr lang="ru-RU" altLang="ru-RU" sz="7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grpSp>
        <p:nvGrpSpPr>
          <p:cNvPr id="561" name="Группа 560"/>
          <p:cNvGrpSpPr/>
          <p:nvPr/>
        </p:nvGrpSpPr>
        <p:grpSpPr>
          <a:xfrm>
            <a:off x="5088914" y="1731219"/>
            <a:ext cx="1221808" cy="706998"/>
            <a:chOff x="612750" y="1197134"/>
            <a:chExt cx="1221808" cy="706998"/>
          </a:xfrm>
        </p:grpSpPr>
        <p:cxnSp>
          <p:nvCxnSpPr>
            <p:cNvPr id="562" name="Прямая соединительная линия 561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3" name="Прямая соединительная линия 562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4" name="Скругленный прямоугольник 563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10%</a:t>
              </a:r>
            </a:p>
          </p:txBody>
        </p:sp>
        <p:sp>
          <p:nvSpPr>
            <p:cNvPr id="565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15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66" name="Прямоугольник 565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1656/129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7" name="Прямоугольник 566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24438/64500</a:t>
              </a:r>
            </a:p>
          </p:txBody>
        </p:sp>
        <p:sp>
          <p:nvSpPr>
            <p:cNvPr id="568" name="TextBox 10"/>
            <p:cNvSpPr txBox="1"/>
            <p:nvPr/>
          </p:nvSpPr>
          <p:spPr>
            <a:xfrm>
              <a:off x="612750" y="1197134"/>
              <a:ext cx="122180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Отрадненский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569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14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pic>
        <p:nvPicPr>
          <p:cNvPr id="677" name="Рисунок 67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633300" y="2058826"/>
            <a:ext cx="219816" cy="172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15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9399</TotalTime>
  <Words>761</Words>
  <Application>Microsoft Office PowerPoint</Application>
  <PresentationFormat>Широкоэкранный</PresentationFormat>
  <Paragraphs>240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Родионов Александр Александрович</dc:creator>
  <cp:lastModifiedBy>ARM_9</cp:lastModifiedBy>
  <cp:revision>927</cp:revision>
  <cp:lastPrinted>2020-12-03T08:05:56Z</cp:lastPrinted>
  <dcterms:created xsi:type="dcterms:W3CDTF">2019-08-03T04:06:07Z</dcterms:created>
  <dcterms:modified xsi:type="dcterms:W3CDTF">2024-11-27T10:05:18Z</dcterms:modified>
</cp:coreProperties>
</file>