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FF00"/>
    <a:srgbClr val="FF0000"/>
    <a:srgbClr val="000000"/>
    <a:srgbClr val="C5E0B4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64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716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0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7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28.11.2024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50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7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40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28.11.2024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1" tIns="47819" rIns="95641" bIns="478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7" y="3275990"/>
            <a:ext cx="7951469" cy="2680335"/>
          </a:xfrm>
          <a:prstGeom prst="rect">
            <a:avLst/>
          </a:prstGeom>
        </p:spPr>
        <p:txBody>
          <a:bodyPr vert="horz" lIns="95641" tIns="47819" rIns="95641" bIns="478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8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40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28.11.2024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2875" y="483192"/>
            <a:ext cx="8711126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5389"/>
            <a:ext cx="1972581" cy="20135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69" y="2651944"/>
            <a:ext cx="1992320" cy="21075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76" y="4765437"/>
            <a:ext cx="1971677" cy="20884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29.11.2024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0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95005" y="2939855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275130" y="3893115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5380" y="253703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16393" y="598507"/>
            <a:ext cx="2204782" cy="6258945"/>
            <a:chOff x="-17320" y="597794"/>
            <a:chExt cx="2204782" cy="6258945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55414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17320" y="262002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93" y="4758626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6140" y="4036429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3837" y="635389"/>
            <a:ext cx="5717846" cy="1859181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Краснодарскому краю: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туман, морось, ночью, утром и в первую половину дня гололедно-изморозевые явления. Ветер восточной четверти 4-9 м/с. Температура воздуха ночью +2…-3°, местами в предгорных районах -3…-8°, днем 2…7°; в горах ночью -5…-10°, днем -3…+2°.</a:t>
            </a:r>
          </a:p>
          <a:p>
            <a:pPr indent="358775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Черноморском побережье: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северо-восточный, восточный 5-10 м/с, местами порывы до 12 м/с. Температура воздуха ночью 0…+5°, днем 5…10°.</a:t>
            </a:r>
          </a:p>
          <a:p>
            <a:pPr indent="358775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Ночью, утром и в первую половину дня туман, морось. Ветер восточной четверти 4-9 м/с. Температура воздуха ночью 0…+2°, днем 5…7°.</a:t>
            </a:r>
          </a:p>
        </p:txBody>
      </p:sp>
      <p:sp>
        <p:nvSpPr>
          <p:cNvPr id="129" name="Rectangle 845"/>
          <p:cNvSpPr>
            <a:spLocks noChangeArrowheads="1"/>
          </p:cNvSpPr>
          <p:nvPr/>
        </p:nvSpPr>
        <p:spPr bwMode="auto">
          <a:xfrm>
            <a:off x="4926365" y="604035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9189" y="597196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909" y="2760501"/>
            <a:ext cx="2183804" cy="11671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4322"/>
            <a:ext cx="9147755" cy="618763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10.00 29.11.2024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3019260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196945"/>
            <a:ext cx="2226241" cy="1278605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18.00 29.11.2024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944428" y="4365918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50946" y="5133787"/>
            <a:ext cx="1509243" cy="781940"/>
            <a:chOff x="2841226" y="4886542"/>
            <a:chExt cx="1364347" cy="756599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590" y="4886542"/>
              <a:ext cx="1268983" cy="25368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 smtClean="0">
                  <a:solidFill>
                    <a:schemeClr val="tx1"/>
                  </a:solidFill>
                </a:rPr>
                <a:t>Туапсинский</a:t>
              </a:r>
              <a:br>
                <a:rPr lang="ru-RU" altLang="ru-RU" sz="800" dirty="0" smtClean="0">
                  <a:solidFill>
                    <a:schemeClr val="tx1"/>
                  </a:solidFill>
                </a:rPr>
              </a:br>
              <a:r>
                <a:rPr lang="ru-RU" altLang="ru-RU" sz="800" dirty="0" smtClean="0">
                  <a:solidFill>
                    <a:schemeClr val="tx1"/>
                  </a:solidFill>
                </a:rPr>
                <a:t> 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239617" y="6066274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216008" y="5106896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372405" y="3170325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611012" y="2752392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22290"/>
              <a:ext cx="1361163" cy="179041"/>
              <a:chOff x="519470" y="3599669"/>
              <a:chExt cx="1361163" cy="179041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622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6226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6226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56338" y="3599669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060432" y="1824179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12371"/>
                <a:ext cx="340980" cy="164243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347155" y="1565754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8419"/>
              <a:ext cx="1353436" cy="174771"/>
              <a:chOff x="534922" y="3611048"/>
              <a:chExt cx="1353436" cy="174771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1048"/>
                <a:ext cx="340980" cy="17380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5"/>
                <a:ext cx="340980" cy="169822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60125" y="3434371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4656"/>
              <a:ext cx="1361163" cy="176643"/>
              <a:chOff x="519470" y="3605139"/>
              <a:chExt cx="1361163" cy="176643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198011" y="3605139"/>
                <a:ext cx="340980" cy="17649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01140" y="3800805"/>
            <a:ext cx="1512354" cy="669069"/>
            <a:chOff x="2666991" y="3897818"/>
            <a:chExt cx="1367159" cy="647385"/>
          </a:xfrm>
        </p:grpSpPr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433" y="1072980"/>
            <a:ext cx="2960966" cy="19347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2" name="TextBox 161"/>
          <p:cNvSpPr txBox="1"/>
          <p:nvPr/>
        </p:nvSpPr>
        <p:spPr>
          <a:xfrm>
            <a:off x="-54363" y="5143558"/>
            <a:ext cx="2567543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МО г.-к. Сочи</a:t>
            </a:r>
            <a:endParaRPr lang="ru-RU" altLang="ru-RU" sz="10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" y="5394642"/>
            <a:ext cx="2478884" cy="14573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2032"/>
            <a:ext cx="9144000" cy="617596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920388" y="1607602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74874" y="75467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520796">
            <a:off x="5832208" y="1013507"/>
            <a:ext cx="360618" cy="40566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81930" y="6142510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6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064966" flipV="1">
            <a:off x="7603926" y="2778551"/>
            <a:ext cx="445516" cy="26069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50090" flipH="1">
            <a:off x="8153157" y="1825589"/>
            <a:ext cx="319246" cy="45400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669359" flipH="1">
            <a:off x="6906949" y="2012974"/>
            <a:ext cx="242855" cy="4271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69436" flipV="1">
            <a:off x="2309530" y="2426082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912209">
            <a:off x="8589701" y="3137458"/>
            <a:ext cx="290317" cy="4984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811475" flipV="1">
            <a:off x="7091347" y="1254765"/>
            <a:ext cx="485376" cy="2773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435379">
            <a:off x="5014820" y="2106664"/>
            <a:ext cx="326301" cy="47586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7" name="Text Box 182"/>
          <p:cNvSpPr txBox="1">
            <a:spLocks noChangeArrowheads="1"/>
          </p:cNvSpPr>
          <p:nvPr/>
        </p:nvSpPr>
        <p:spPr bwMode="auto">
          <a:xfrm>
            <a:off x="4703491" y="283636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58" name="Text Box 182"/>
          <p:cNvSpPr txBox="1">
            <a:spLocks noChangeArrowheads="1"/>
          </p:cNvSpPr>
          <p:nvPr/>
        </p:nvSpPr>
        <p:spPr bwMode="auto">
          <a:xfrm>
            <a:off x="5192220" y="3581585"/>
            <a:ext cx="820298" cy="17632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6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97595" flipH="1" flipV="1">
            <a:off x="5824902" y="2289696"/>
            <a:ext cx="336784" cy="3487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962112" flipH="1">
            <a:off x="3003087" y="2692790"/>
            <a:ext cx="367310" cy="47952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83684">
            <a:off x="2224758" y="3986990"/>
            <a:ext cx="246805" cy="3913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V="1">
            <a:off x="1451677" y="3646888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305043" flipH="1" flipV="1">
            <a:off x="3478535" y="3656954"/>
            <a:ext cx="295194" cy="36504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11915" flipV="1">
            <a:off x="3663001" y="1049707"/>
            <a:ext cx="556752" cy="6118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64379" y="79157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7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356265" flipV="1">
            <a:off x="4082408" y="3466849"/>
            <a:ext cx="319337" cy="4134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43614">
            <a:off x="407582" y="5132871"/>
            <a:ext cx="517905" cy="23645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532107" flipV="1">
            <a:off x="322596" y="6294814"/>
            <a:ext cx="482094" cy="2786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52339" flipV="1">
            <a:off x="3304763" y="4336983"/>
            <a:ext cx="459264" cy="26356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947251">
            <a:off x="3621216" y="2005037"/>
            <a:ext cx="435588" cy="4429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004320" flipH="1" flipV="1">
            <a:off x="5135753" y="4596275"/>
            <a:ext cx="369668" cy="184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111357" flipV="1">
            <a:off x="2062497" y="3293647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115933">
            <a:off x="2281163" y="1248537"/>
            <a:ext cx="474801" cy="22660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375036" flipV="1">
            <a:off x="1082381" y="5025833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542513" flipH="1" flipV="1">
            <a:off x="4426364" y="4298614"/>
            <a:ext cx="369668" cy="184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88806" flipV="1">
            <a:off x="5084413" y="3155280"/>
            <a:ext cx="445516" cy="26069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465864" flipH="1" flipV="1">
            <a:off x="5436760" y="4100751"/>
            <a:ext cx="369668" cy="184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78432" flipV="1">
            <a:off x="-30191" y="5440319"/>
            <a:ext cx="482094" cy="2786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69436" flipV="1">
            <a:off x="1586267" y="1826518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288812" y="367355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594101</TotalTime>
  <Words>786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30945</cp:revision>
  <cp:lastPrinted>2024-10-13T10:37:37Z</cp:lastPrinted>
  <dcterms:created xsi:type="dcterms:W3CDTF">2014-09-08T13:21:12Z</dcterms:created>
  <dcterms:modified xsi:type="dcterms:W3CDTF">2024-11-28T09:34:12Z</dcterms:modified>
</cp:coreProperties>
</file>