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672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3524" y="595987"/>
            <a:ext cx="1885668" cy="1275218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3875"/>
            <a:ext cx="115871" cy="1347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3" name="Прямоугольник 152"/>
          <p:cNvSpPr/>
          <p:nvPr/>
        </p:nvSpPr>
        <p:spPr>
          <a:xfrm>
            <a:off x="5084997" y="493024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alt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3010192" y="476061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6659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1627</cp:revision>
  <dcterms:created xsi:type="dcterms:W3CDTF">2020-10-19T16:39:39Z</dcterms:created>
  <dcterms:modified xsi:type="dcterms:W3CDTF">2024-11-28T06:26:31Z</dcterms:modified>
</cp:coreProperties>
</file>