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7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822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62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2450"/>
            <a:ext cx="12180815" cy="63055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44B704-99A8-40F5-BC80-5EC513D50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77" y="2818701"/>
            <a:ext cx="2564875" cy="1569477"/>
          </a:xfrm>
          <a:prstGeom prst="rect">
            <a:avLst/>
          </a:prstGeom>
        </p:spPr>
      </p:pic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993741"/>
              </p:ext>
            </p:extLst>
          </p:nvPr>
        </p:nvGraphicFramePr>
        <p:xfrm>
          <a:off x="2893952" y="739883"/>
          <a:ext cx="9286863" cy="1050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2597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Курганинск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16321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48964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8090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5-15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9/48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КУРГАНИНСКОГО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26.05.2023)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41571" y="3507561"/>
            <a:ext cx="1132513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algn="ctr" defTabSz="914400" rtl="0" eaLnBrk="1" fontAlgn="ctr" latinLnBrk="0" hangingPunct="1"/>
            <a:r>
              <a:rPr lang="ru-RU" sz="900" b="1" i="0" u="none" strike="noStrike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Курганинск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5158585" y="3757688"/>
            <a:ext cx="375137" cy="578231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3423673">
            <a:off x="4434363" y="3353585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Лаба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533722" y="1847059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marL="0" algn="ctr" defTabSz="914400" rtl="0" eaLnBrk="1" fontAlgn="ctr" latinLnBrk="0" hangingPunct="1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Курганинск</a:t>
            </a:r>
          </a:p>
        </p:txBody>
      </p:sp>
      <p:sp>
        <p:nvSpPr>
          <p:cNvPr id="420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22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30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31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32" name="Полилиния 431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TextBox 5"/>
          <p:cNvSpPr txBox="1">
            <a:spLocks noChangeArrowheads="1"/>
          </p:cNvSpPr>
          <p:nvPr/>
        </p:nvSpPr>
        <p:spPr bwMode="auto">
          <a:xfrm>
            <a:off x="10944336" y="4556724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34" name="Прямоугольная выноска 433"/>
          <p:cNvSpPr>
            <a:spLocks noChangeArrowheads="1"/>
          </p:cNvSpPr>
          <p:nvPr/>
        </p:nvSpPr>
        <p:spPr bwMode="auto">
          <a:xfrm>
            <a:off x="10003135" y="4594485"/>
            <a:ext cx="887029" cy="157497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Привольный</a:t>
            </a:r>
            <a:endParaRPr lang="ru-RU" altLang="ru-RU" sz="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6" name="Прямая соединительная линия 435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39" name="Прямая соединительная линия 438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43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22:40 26805.2023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</a:t>
            </a: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aphicFrame>
        <p:nvGraphicFramePr>
          <p:cNvPr id="444" name="Таблица 443">
            <a:extLst>
              <a:ext uri="{FF2B5EF4-FFF2-40B4-BE49-F238E27FC236}">
                <a16:creationId xmlns:a16="http://schemas.microsoft.com/office/drawing/2014/main" id="{F10DE189-FAA7-477C-8F90-496976814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708416"/>
              </p:ext>
            </p:extLst>
          </p:nvPr>
        </p:nvGraphicFramePr>
        <p:xfrm>
          <a:off x="10467518" y="2002428"/>
          <a:ext cx="1701095" cy="333030"/>
        </p:xfrm>
        <a:graphic>
          <a:graphicData uri="http://schemas.openxmlformats.org/drawingml/2006/table">
            <a:tbl>
              <a:tblPr/>
              <a:tblGrid>
                <a:gridCol w="170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0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</a:p>
                  </a:txBody>
                  <a:tcPr marL="46866" marR="4686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8" name="Прямоугольник 447"/>
          <p:cNvSpPr/>
          <p:nvPr/>
        </p:nvSpPr>
        <p:spPr bwMode="auto">
          <a:xfrm>
            <a:off x="7922308" y="415995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775182" y="414799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896624" y="4303589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581790" y="4054770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8124715" y="4046803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7764130" y="4322065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675359" y="423208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425693" y="4153939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8058002" y="3914029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922308" y="3791551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7526338" y="3902487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7111388" y="364616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7070454" y="395096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3" name="Прямоугольник 482"/>
          <p:cNvSpPr/>
          <p:nvPr/>
        </p:nvSpPr>
        <p:spPr bwMode="auto">
          <a:xfrm>
            <a:off x="6825534" y="4039837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7824969" y="3672168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8389643" y="3949507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379213" y="3445589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6766724" y="3759487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9509879" y="3645065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9711276" y="351443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9773174" y="3378168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7823221" y="3247728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9849215" y="351443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193255" y="3724381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Прямоугольник 449"/>
          <p:cNvSpPr/>
          <p:nvPr/>
        </p:nvSpPr>
        <p:spPr bwMode="auto">
          <a:xfrm>
            <a:off x="7245084" y="352782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7032564" y="3847916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Прямоугольник 452"/>
          <p:cNvSpPr/>
          <p:nvPr/>
        </p:nvSpPr>
        <p:spPr bwMode="auto">
          <a:xfrm>
            <a:off x="9601604" y="3416565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4" name="Прямоугольник 453"/>
          <p:cNvSpPr/>
          <p:nvPr/>
        </p:nvSpPr>
        <p:spPr bwMode="auto">
          <a:xfrm>
            <a:off x="9877929" y="3355576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Прямоугольник 454"/>
          <p:cNvSpPr/>
          <p:nvPr/>
        </p:nvSpPr>
        <p:spPr bwMode="auto">
          <a:xfrm>
            <a:off x="7864154" y="3128543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6" name="Прямоугольник 455"/>
          <p:cNvSpPr/>
          <p:nvPr/>
        </p:nvSpPr>
        <p:spPr bwMode="auto">
          <a:xfrm>
            <a:off x="7976135" y="3194656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Прямоугольник 456"/>
          <p:cNvSpPr/>
          <p:nvPr/>
        </p:nvSpPr>
        <p:spPr bwMode="auto">
          <a:xfrm>
            <a:off x="7921170" y="3307706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8" name="Прямоугольник 457"/>
          <p:cNvSpPr/>
          <p:nvPr/>
        </p:nvSpPr>
        <p:spPr bwMode="auto">
          <a:xfrm>
            <a:off x="8074084" y="325463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9" name="Прямоугольник 458"/>
          <p:cNvSpPr/>
          <p:nvPr/>
        </p:nvSpPr>
        <p:spPr bwMode="auto">
          <a:xfrm>
            <a:off x="7586825" y="3421689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" name="Прямоугольник 459"/>
          <p:cNvSpPr/>
          <p:nvPr/>
        </p:nvSpPr>
        <p:spPr bwMode="auto">
          <a:xfrm>
            <a:off x="7445175" y="333266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1" name="Прямоугольник 460"/>
          <p:cNvSpPr/>
          <p:nvPr/>
        </p:nvSpPr>
        <p:spPr bwMode="auto">
          <a:xfrm>
            <a:off x="9581543" y="3547490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2" name="Прямоугольник 461"/>
          <p:cNvSpPr/>
          <p:nvPr/>
        </p:nvSpPr>
        <p:spPr bwMode="auto">
          <a:xfrm>
            <a:off x="7299362" y="3638501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75971" y="3980142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968578" y="4024614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781149" y="3674713"/>
            <a:ext cx="81867" cy="66113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" y="948280"/>
            <a:ext cx="2862427" cy="161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21668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7517</TotalTime>
  <Words>158</Words>
  <Application>Microsoft Office PowerPoint</Application>
  <PresentationFormat>Широкоэкранный</PresentationFormat>
  <Paragraphs>52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670</cp:revision>
  <cp:lastPrinted>2021-03-15T10:30:35Z</cp:lastPrinted>
  <dcterms:created xsi:type="dcterms:W3CDTF">2019-08-03T04:06:07Z</dcterms:created>
  <dcterms:modified xsi:type="dcterms:W3CDTF">2023-05-28T19:44:17Z</dcterms:modified>
</cp:coreProperties>
</file>