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92" r:id="rId2"/>
    <p:sldId id="293" r:id="rId3"/>
    <p:sldId id="294" r:id="rId4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26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5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5" y="4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1" rIns="91302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78612"/>
            <a:ext cx="5437822" cy="3908189"/>
          </a:xfrm>
          <a:prstGeom prst="rect">
            <a:avLst/>
          </a:prstGeom>
        </p:spPr>
        <p:txBody>
          <a:bodyPr vert="horz" lIns="91302" tIns="45651" rIns="91302" bIns="456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5" y="9430388"/>
            <a:ext cx="2946345" cy="497838"/>
          </a:xfrm>
          <a:prstGeom prst="rect">
            <a:avLst/>
          </a:prstGeom>
        </p:spPr>
        <p:txBody>
          <a:bodyPr vert="horz" lIns="91302" tIns="45651" rIns="91302" bIns="45651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790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162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91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Рисунок 4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0" y="697220"/>
            <a:ext cx="12185469" cy="61607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24" y="2797054"/>
            <a:ext cx="2581028" cy="1593769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497600"/>
              </p:ext>
            </p:extLst>
          </p:nvPr>
        </p:nvGraphicFramePr>
        <p:xfrm>
          <a:off x="2893952" y="739883"/>
          <a:ext cx="9286863" cy="1080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935221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ст. Михайловская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2723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8171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1290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900" b="0" i="0" u="none" strike="noStrike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2/28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52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2723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8171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1290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900" b="0" i="0" u="none" strike="noStrike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2/28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52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КУРГАНИНСКОГО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3" name="Rectangle 152"/>
          <p:cNvSpPr>
            <a:spLocks noChangeArrowheads="1"/>
          </p:cNvSpPr>
          <p:nvPr/>
        </p:nvSpPr>
        <p:spPr bwMode="auto">
          <a:xfrm>
            <a:off x="10454066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19:30  28.05.2023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Мизюгина А.В.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35" name="Таблица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809700"/>
              </p:ext>
            </p:extLst>
          </p:nvPr>
        </p:nvGraphicFramePr>
        <p:xfrm>
          <a:off x="10411721" y="1957592"/>
          <a:ext cx="1717074" cy="17175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АГК-0132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201,020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24.05.2023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200,178 (+0,215)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25.05.2023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200,607 (+0,429)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26.05.2023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201,044 (+0,437)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27.05.2023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201,148 (+0,104)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28.05.2023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201,157 (+0,009)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29.05.2023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201,257 (+0,100)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56724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03135" y="4594485"/>
            <a:ext cx="887029" cy="157497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х. Привольный</a:t>
            </a:r>
            <a:endParaRPr lang="ru-RU" altLang="ru-RU" sz="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241571" y="3507561"/>
            <a:ext cx="1132513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ctr"/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 Михайловская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7116654" y="4240449"/>
            <a:ext cx="805923" cy="680867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2391460">
            <a:off x="6645366" y="4281050"/>
            <a:ext cx="1811843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Синюха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282377" y="2303970"/>
            <a:ext cx="1789541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 font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Михайловская</a:t>
            </a:r>
            <a:endParaRPr lang="ru-RU" sz="1200" b="0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6278650" y="432414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6433722" y="433690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6610166" y="4373800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6772142" y="445302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6904299" y="4558400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7032734" y="464359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7133904" y="468530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7278622" y="475198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7399350" y="485464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Прямоугольник 435"/>
          <p:cNvSpPr/>
          <p:nvPr/>
        </p:nvSpPr>
        <p:spPr bwMode="auto">
          <a:xfrm>
            <a:off x="7512796" y="4921315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Прямоугольник 437"/>
          <p:cNvSpPr/>
          <p:nvPr/>
        </p:nvSpPr>
        <p:spPr bwMode="auto">
          <a:xfrm>
            <a:off x="7615156" y="502650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Прямоугольник 438"/>
          <p:cNvSpPr/>
          <p:nvPr/>
        </p:nvSpPr>
        <p:spPr bwMode="auto">
          <a:xfrm>
            <a:off x="7721962" y="504963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2" name="Прямоугольник 441"/>
          <p:cNvSpPr/>
          <p:nvPr/>
        </p:nvSpPr>
        <p:spPr bwMode="auto">
          <a:xfrm>
            <a:off x="6189830" y="4291850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Прямоугольник 442"/>
          <p:cNvSpPr/>
          <p:nvPr/>
        </p:nvSpPr>
        <p:spPr bwMode="auto">
          <a:xfrm>
            <a:off x="6018090" y="426570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Прямоугольник 443"/>
          <p:cNvSpPr/>
          <p:nvPr/>
        </p:nvSpPr>
        <p:spPr bwMode="auto">
          <a:xfrm>
            <a:off x="5947772" y="415194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Прямоугольник 444"/>
          <p:cNvSpPr/>
          <p:nvPr/>
        </p:nvSpPr>
        <p:spPr bwMode="auto">
          <a:xfrm>
            <a:off x="5799605" y="397691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Прямоугольник 445"/>
          <p:cNvSpPr/>
          <p:nvPr/>
        </p:nvSpPr>
        <p:spPr bwMode="auto">
          <a:xfrm>
            <a:off x="5849945" y="4064866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Прямоугольник 447"/>
          <p:cNvSpPr/>
          <p:nvPr/>
        </p:nvSpPr>
        <p:spPr bwMode="auto">
          <a:xfrm>
            <a:off x="7807917" y="5103606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3" name="Прямоугольник 462"/>
          <p:cNvSpPr/>
          <p:nvPr/>
        </p:nvSpPr>
        <p:spPr bwMode="auto">
          <a:xfrm>
            <a:off x="7887254" y="515191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4" name="Прямоугольник 463"/>
          <p:cNvSpPr/>
          <p:nvPr/>
        </p:nvSpPr>
        <p:spPr bwMode="auto">
          <a:xfrm>
            <a:off x="7992152" y="517870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5" name="Прямоугольник 464"/>
          <p:cNvSpPr/>
          <p:nvPr/>
        </p:nvSpPr>
        <p:spPr bwMode="auto">
          <a:xfrm>
            <a:off x="8094512" y="522926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6" name="Прямоугольник 465"/>
          <p:cNvSpPr/>
          <p:nvPr/>
        </p:nvSpPr>
        <p:spPr bwMode="auto">
          <a:xfrm>
            <a:off x="8193017" y="527895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7" name="Прямоугольник 466"/>
          <p:cNvSpPr/>
          <p:nvPr/>
        </p:nvSpPr>
        <p:spPr bwMode="auto">
          <a:xfrm>
            <a:off x="8267100" y="5314153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8" name="Прямоугольник 467"/>
          <p:cNvSpPr/>
          <p:nvPr/>
        </p:nvSpPr>
        <p:spPr bwMode="auto">
          <a:xfrm>
            <a:off x="8324698" y="534562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9" name="Прямоугольник 468"/>
          <p:cNvSpPr/>
          <p:nvPr/>
        </p:nvSpPr>
        <p:spPr bwMode="auto">
          <a:xfrm>
            <a:off x="8392903" y="540597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0" name="Прямоугольник 469"/>
          <p:cNvSpPr/>
          <p:nvPr/>
        </p:nvSpPr>
        <p:spPr bwMode="auto">
          <a:xfrm>
            <a:off x="8431008" y="544457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" name="Прямоугольник 470"/>
          <p:cNvSpPr/>
          <p:nvPr/>
        </p:nvSpPr>
        <p:spPr bwMode="auto">
          <a:xfrm>
            <a:off x="8501066" y="5510683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8" y="985944"/>
            <a:ext cx="2900349" cy="158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95672"/>
      </p:ext>
    </p:extLst>
  </p:cSld>
  <p:clrMapOvr>
    <a:masterClrMapping/>
  </p:clrMapOvr>
  <p:transition advClick="0"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Рисунок 419"/>
          <p:cNvPicPr>
            <a:picLocks noChangeAspect="1"/>
          </p:cNvPicPr>
          <p:nvPr/>
        </p:nvPicPr>
        <p:blipFill rotWithShape="1">
          <a:blip r:embed="rId3"/>
          <a:srcRect r="3389" b="6042"/>
          <a:stretch/>
        </p:blipFill>
        <p:spPr>
          <a:xfrm>
            <a:off x="6529" y="799732"/>
            <a:ext cx="12179774" cy="61138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86" y="2803999"/>
            <a:ext cx="2578849" cy="1586823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682530"/>
              </p:ext>
            </p:extLst>
          </p:nvPr>
        </p:nvGraphicFramePr>
        <p:xfrm>
          <a:off x="2893952" y="739883"/>
          <a:ext cx="9286863" cy="1080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935221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Владимирская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2536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7242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2400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310.460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1/6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2536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7242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2400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310,460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1/6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ЛАБИНСКОГО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3" name="Rectangle 152"/>
          <p:cNvSpPr>
            <a:spLocks noChangeArrowheads="1"/>
          </p:cNvSpPr>
          <p:nvPr/>
        </p:nvSpPr>
        <p:spPr bwMode="auto">
          <a:xfrm>
            <a:off x="10454066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19:30  28.05.2023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Мизюгина А.В.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35" name="Таблица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613500"/>
              </p:ext>
            </p:extLst>
          </p:nvPr>
        </p:nvGraphicFramePr>
        <p:xfrm>
          <a:off x="10411721" y="1957592"/>
          <a:ext cx="1717074" cy="17175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АГК-0121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310,460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24.05.2023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310,481 (+0,254)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25.05.2023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309,747 (-0,734)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26.05.2023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310,432 (+0,685)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27.05.2023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310,518 (+0,086)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28.05.2023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309,699 (-0,819)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29.05.2023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310,460 (+0,761)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56724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03135" y="4594485"/>
            <a:ext cx="887029" cy="157497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х. Привольный</a:t>
            </a:r>
            <a:endParaRPr lang="ru-RU" altLang="ru-RU" sz="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241571" y="3507561"/>
            <a:ext cx="1132513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ctr"/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Владимирская</a:t>
            </a: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282377" y="2303970"/>
            <a:ext cx="1789541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 font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Владимирская</a:t>
            </a:r>
            <a:endParaRPr lang="ru-RU" sz="1200" b="0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8247266" y="3531040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TextBox 454"/>
          <p:cNvSpPr txBox="1"/>
          <p:nvPr/>
        </p:nvSpPr>
        <p:spPr>
          <a:xfrm rot="453377">
            <a:off x="8128273" y="3123436"/>
            <a:ext cx="1811843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1400" b="1" dirty="0" err="1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Кукса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5" name="Прямая со стрелкой 424"/>
          <p:cNvCxnSpPr>
            <a:cxnSpLocks/>
          </p:cNvCxnSpPr>
          <p:nvPr/>
        </p:nvCxnSpPr>
        <p:spPr>
          <a:xfrm flipH="1" flipV="1">
            <a:off x="8500474" y="3371327"/>
            <a:ext cx="923571" cy="145690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" name="Прямоугольник 428"/>
          <p:cNvSpPr/>
          <p:nvPr/>
        </p:nvSpPr>
        <p:spPr bwMode="auto">
          <a:xfrm>
            <a:off x="8426390" y="357009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8574557" y="3593760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8173182" y="368786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8352306" y="373177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8531430" y="373177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8094739" y="349060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0" y="979143"/>
            <a:ext cx="2868124" cy="157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85016"/>
      </p:ext>
    </p:extLst>
  </p:cSld>
  <p:clrMapOvr>
    <a:masterClrMapping/>
  </p:clrMapOvr>
  <p:transition advClick="0"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Рисунок 4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0" y="694610"/>
            <a:ext cx="12185733" cy="61240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71" y="2814435"/>
            <a:ext cx="2558381" cy="1569281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118969"/>
              </p:ext>
            </p:extLst>
          </p:nvPr>
        </p:nvGraphicFramePr>
        <p:xfrm>
          <a:off x="2893952" y="739883"/>
          <a:ext cx="9286863" cy="1080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935221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lvl="0" algn="ctr" defTabSz="91440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altLang="ru-RU" sz="900" b="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ст. Некрасовская</a:t>
                      </a:r>
                      <a:endParaRPr lang="ru-RU" altLang="ru-RU" sz="900" b="0" dirty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1721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4831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37,62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0/16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1721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4831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37.62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0/16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УСТЬ-ЛАБИНСКОГО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29.05.2023)</a:t>
            </a:r>
            <a:endParaRPr lang="ru-RU" alt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3" name="Rectangle 152"/>
          <p:cNvSpPr>
            <a:spLocks noChangeArrowheads="1"/>
          </p:cNvSpPr>
          <p:nvPr/>
        </p:nvSpPr>
        <p:spPr bwMode="auto">
          <a:xfrm>
            <a:off x="10454066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19:30  28.05.2023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Мизюгина А.В.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35" name="Таблица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591603"/>
              </p:ext>
            </p:extLst>
          </p:nvPr>
        </p:nvGraphicFramePr>
        <p:xfrm>
          <a:off x="10411721" y="1957592"/>
          <a:ext cx="1717074" cy="17175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АГК-85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37,62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24.05.2023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35,76 (+0,35)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25.05.2023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36,28 (+0,52)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26.05.2023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36,38 (+0,1)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27.05.2023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36,52 (+0,14)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28.05.2023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81DF8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36,61 (+0,09)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29.05.2023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37,62 (+1,01)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56724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03135" y="4594485"/>
            <a:ext cx="887029" cy="157497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х. Привольный</a:t>
            </a:r>
            <a:endParaRPr lang="ru-RU" altLang="ru-RU" sz="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241571" y="3507561"/>
            <a:ext cx="1132513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ст. Некрасовская</a:t>
            </a: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H="1" flipV="1">
            <a:off x="7184885" y="4899560"/>
            <a:ext cx="921850" cy="18269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>
            <a:off x="6739889" y="4467415"/>
            <a:ext cx="1811843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1400" b="1" dirty="0" smtClean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282377" y="2303970"/>
            <a:ext cx="1789541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 font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Некрасовская</a:t>
            </a:r>
            <a:endParaRPr lang="ru-RU" sz="1200" b="0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5496072" y="3940466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5744746" y="4127480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5598432" y="4041990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5421988" y="3784145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5922900" y="425036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5346254" y="363837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" y="974875"/>
            <a:ext cx="2900947" cy="161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114059"/>
      </p:ext>
    </p:extLst>
  </p:cSld>
  <p:clrMapOvr>
    <a:masterClrMapping/>
  </p:clrMapOvr>
  <p:transition advClick="0" advTm="3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7555</TotalTime>
  <Words>595</Words>
  <Application>Microsoft Office PowerPoint</Application>
  <PresentationFormat>Широкоэкранный</PresentationFormat>
  <Paragraphs>184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660</cp:revision>
  <cp:lastPrinted>2021-03-15T10:30:35Z</cp:lastPrinted>
  <dcterms:created xsi:type="dcterms:W3CDTF">2019-08-03T04:06:07Z</dcterms:created>
  <dcterms:modified xsi:type="dcterms:W3CDTF">2023-05-28T18:21:44Z</dcterms:modified>
</cp:coreProperties>
</file>