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81DF8"/>
    <a:srgbClr val="C5E0B4"/>
    <a:srgbClr val="FFFF00"/>
    <a:srgbClr val="FF0000"/>
    <a:srgbClr val="EE1AD0"/>
    <a:srgbClr val="3DF353"/>
    <a:srgbClr val="EFF4ED"/>
    <a:srgbClr val="4ADFE6"/>
    <a:srgbClr val="563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40" autoAdjust="0"/>
    <p:restoredTop sz="96404" autoAdjust="0"/>
  </p:normalViewPr>
  <p:slideViewPr>
    <p:cSldViewPr snapToGrid="0">
      <p:cViewPr varScale="1">
        <p:scale>
          <a:sx n="112" d="100"/>
          <a:sy n="112" d="100"/>
        </p:scale>
        <p:origin x="181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1839" cy="340517"/>
          </a:xfrm>
          <a:prstGeom prst="rect">
            <a:avLst/>
          </a:prstGeom>
        </p:spPr>
        <p:txBody>
          <a:bodyPr vert="horz" lIns="87950" tIns="43968" rIns="87950" bIns="43968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722" y="151"/>
            <a:ext cx="4301839" cy="340517"/>
          </a:xfrm>
          <a:prstGeom prst="rect">
            <a:avLst/>
          </a:prstGeom>
        </p:spPr>
        <p:txBody>
          <a:bodyPr vert="horz" lIns="87950" tIns="43968" rIns="87950" bIns="43968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27.08.2024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57186"/>
            <a:ext cx="4301839" cy="340515"/>
          </a:xfrm>
          <a:prstGeom prst="rect">
            <a:avLst/>
          </a:prstGeom>
        </p:spPr>
        <p:txBody>
          <a:bodyPr vert="horz" lIns="87950" tIns="43968" rIns="87950" bIns="43968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722" y="6457186"/>
            <a:ext cx="4301839" cy="340515"/>
          </a:xfrm>
          <a:prstGeom prst="rect">
            <a:avLst/>
          </a:prstGeom>
        </p:spPr>
        <p:txBody>
          <a:bodyPr vert="horz" lIns="87950" tIns="43968" rIns="87950" bIns="43968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7" y="54"/>
            <a:ext cx="4301542" cy="341065"/>
          </a:xfrm>
          <a:prstGeom prst="rect">
            <a:avLst/>
          </a:prstGeom>
        </p:spPr>
        <p:txBody>
          <a:bodyPr vert="horz" lIns="95232" tIns="47614" rIns="95232" bIns="47614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945" y="54"/>
            <a:ext cx="4301542" cy="341065"/>
          </a:xfrm>
          <a:prstGeom prst="rect">
            <a:avLst/>
          </a:prstGeom>
        </p:spPr>
        <p:txBody>
          <a:bodyPr vert="horz" lIns="95232" tIns="47614" rIns="95232" bIns="47614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27.08.2024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3763" y="849313"/>
            <a:ext cx="3059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32" tIns="47614" rIns="95232" bIns="4761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816" y="3271404"/>
            <a:ext cx="7941309" cy="2676585"/>
          </a:xfrm>
          <a:prstGeom prst="rect">
            <a:avLst/>
          </a:prstGeom>
        </p:spPr>
        <p:txBody>
          <a:bodyPr vert="horz" lIns="95232" tIns="47614" rIns="95232" bIns="4761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7" y="6456746"/>
            <a:ext cx="4301542" cy="341063"/>
          </a:xfrm>
          <a:prstGeom prst="rect">
            <a:avLst/>
          </a:prstGeom>
        </p:spPr>
        <p:txBody>
          <a:bodyPr vert="horz" lIns="95232" tIns="47614" rIns="95232" bIns="47614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945" y="6456746"/>
            <a:ext cx="4301542" cy="341063"/>
          </a:xfrm>
          <a:prstGeom prst="rect">
            <a:avLst/>
          </a:prstGeom>
        </p:spPr>
        <p:txBody>
          <a:bodyPr vert="horz" lIns="95232" tIns="47614" rIns="95232" bIns="47614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27.08.2024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27.08.2024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27.08.2024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27.08.2024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27.08.2024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27.08.2024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27.08.2024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27.08.2024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27.08.2024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27.08.2024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27.08.2024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27.08.2024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398690" y="491738"/>
            <a:ext cx="8745309" cy="6370861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7504"/>
            <a:ext cx="1962694" cy="2087040"/>
          </a:xfrm>
          <a:prstGeom prst="rect">
            <a:avLst/>
          </a:prstGeom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08627" y="3906424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6000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11311"/>
            <a:ext cx="1979137" cy="20761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65" y="635836"/>
            <a:ext cx="2009994" cy="2097669"/>
          </a:xfrm>
          <a:prstGeom prst="rect">
            <a:avLst/>
          </a:prstGeom>
        </p:spPr>
      </p:pic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24272" y="3760331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3990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496854" y="553152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629488" y="5915977"/>
            <a:ext cx="4103129" cy="881963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0668" y="4169910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46732" y="3873028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4000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en-US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.08.2024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85854" y="38138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86587" y="4465868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38485" y="490982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10046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63231" y="3490258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2"/>
            <a:ext cx="471080" cy="16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4186" y="3656505"/>
            <a:ext cx="53882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Гулькевичский</a:t>
            </a: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289503" y="4510493"/>
            <a:ext cx="636862" cy="148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35965" y="5488553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35705" y="5287229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05789" y="5446371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1368" y="5632069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0492" y="5486805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13414" y="5887789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69376" y="6072527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44939" y="592813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28184" y="631611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62642" y="6405014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54270" y="6547029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19610" y="2400994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21717" y="632830"/>
            <a:ext cx="2210106" cy="6241714"/>
            <a:chOff x="-22644" y="623571"/>
            <a:chExt cx="2210106" cy="6241714"/>
          </a:xfrm>
        </p:grpSpPr>
        <p:sp>
          <p:nvSpPr>
            <p:cNvPr id="226" name="TextBox 225"/>
            <p:cNvSpPr txBox="1"/>
            <p:nvPr/>
          </p:nvSpPr>
          <p:spPr>
            <a:xfrm>
              <a:off x="12990" y="631978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051" y="4763960"/>
              <a:ext cx="209575" cy="210132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23571"/>
              <a:ext cx="209575" cy="2030491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09329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22644" y="2696018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</a:t>
              </a:r>
              <a:r>
                <a:rPr lang="ru-RU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выпадения </a:t>
              </a:r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7923" y="4763948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41044" y="4301898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819" y="628963"/>
            <a:ext cx="5581264" cy="178993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По </a:t>
            </a:r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Краснодарскому краю: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Местами кратковременный дождь, гроза,          </a:t>
            </a:r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отдельных районах сильный дождь, ливень в сочетании с грозой, градом и шквалистым усилением ветра 20-23 м/с (КМЯ)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Ночью и утром местами туман. Ветер восточной четверти 5-10 м/с, местами порывы            12-14 м/с, днем и вечером в отдельных районах 15-18 м/с. Температура воздуха ночью 16…21°, на Азовском побережье 19…24°, в юго-восточных предгорных районах 11…16°; днем 31…36°; в горах ночью 10…15°, днем 21…26°.</a:t>
            </a:r>
          </a:p>
          <a:p>
            <a:pPr algn="just"/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На </a:t>
            </a:r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Черноморском побережье: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 воздуха ночью 19…24°, днем 28…33°.</a:t>
            </a:r>
          </a:p>
          <a:p>
            <a:pPr algn="just"/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По </a:t>
            </a:r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Краснодару: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переменная облачность. Без существенных осадков. Ветер восточной четверти ночью 5-10 м/с, днем и вечером порывы 12-14 м/с. Температура воздуха ночью 18…20°, днем 33…35°.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388" y="2606476"/>
            <a:ext cx="2372554" cy="141824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0369"/>
            <a:ext cx="9131545" cy="6187631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748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</a:t>
            </a:r>
            <a:r>
              <a:rPr lang="en-US" dirty="0" smtClean="0"/>
              <a:t>2</a:t>
            </a:r>
            <a:r>
              <a:rPr lang="ru-RU" dirty="0"/>
              <a:t>8</a:t>
            </a:r>
            <a:r>
              <a:rPr lang="ru-RU" dirty="0" smtClean="0"/>
              <a:t>.08.2024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6949" y="4465107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07095" y="498619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60796" y="5050970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31245" y="5061336"/>
            <a:ext cx="2452067" cy="253914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050" dirty="0" smtClean="0"/>
              <a:t>МО г.-к. Сочи</a:t>
            </a:r>
            <a:endParaRPr lang="ru-RU" altLang="ru-RU" sz="1050" dirty="0"/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07371" y="5199102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5701" y="2865432"/>
            <a:ext cx="2935844" cy="175469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316092"/>
            <a:chOff x="6925166" y="2750199"/>
            <a:chExt cx="2226241" cy="1316092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7777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</a:t>
              </a:r>
              <a:r>
                <a:rPr lang="ru-RU" sz="1100" dirty="0" smtClean="0">
                  <a:latin typeface="Times New Roman" pitchFamily="18" charset="0"/>
                  <a:cs typeface="Times New Roman" pitchFamily="18" charset="0"/>
                </a:rPr>
                <a:t>образования</a:t>
              </a:r>
              <a:endParaRPr lang="ru-RU" sz="11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88490" y="666589"/>
            <a:ext cx="2950141" cy="40010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</a:t>
            </a:r>
            <a:r>
              <a:rPr lang="ru-RU" sz="1000" dirty="0" smtClean="0"/>
              <a:t>18.00 28.08.2024</a:t>
            </a:r>
            <a:endParaRPr lang="ru-RU" sz="1000" dirty="0"/>
          </a:p>
        </p:txBody>
      </p:sp>
      <p:grpSp>
        <p:nvGrpSpPr>
          <p:cNvPr id="130" name="Группа 129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525889" y="4167358"/>
            <a:ext cx="1509312" cy="677705"/>
            <a:chOff x="1314080" y="4123065"/>
            <a:chExt cx="1364409" cy="655741"/>
          </a:xfrm>
        </p:grpSpPr>
        <p:sp>
          <p:nvSpPr>
            <p:cNvPr id="134" name="Прямоугольник 133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Прямоугольник 134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136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137" name="Группа 136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138" name="Прямоугольник 137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0" name="Прямоугольник 139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</a:t>
                </a:r>
              </a:p>
            </p:txBody>
          </p:sp>
          <p:sp>
            <p:nvSpPr>
              <p:cNvPr id="141" name="Прямоугольник 140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5" name="Прямоугольник 144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6" name="Группа 145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821015" y="4980258"/>
            <a:ext cx="1960465" cy="690527"/>
            <a:chOff x="2433324" y="4974993"/>
            <a:chExt cx="1772249" cy="668148"/>
          </a:xfrm>
        </p:grpSpPr>
        <p:sp>
          <p:nvSpPr>
            <p:cNvPr id="150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3324" y="4974993"/>
              <a:ext cx="1772249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</a:t>
              </a:r>
              <a:r>
                <a:rPr lang="ru-RU" altLang="ru-RU" sz="800" dirty="0" smtClean="0">
                  <a:solidFill>
                    <a:schemeClr val="tx1"/>
                  </a:solidFill>
                </a:rPr>
                <a:t>муниципальный округ</a:t>
              </a:r>
              <a:endParaRPr lang="ru-RU" altLang="ru-RU" sz="800" dirty="0">
                <a:solidFill>
                  <a:schemeClr val="tx1"/>
                </a:solidFill>
              </a:endParaRPr>
            </a:p>
          </p:txBody>
        </p:sp>
        <p:sp>
          <p:nvSpPr>
            <p:cNvPr id="151" name="Прямоугольник 150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2" name="Прямоугольник 151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53" name="Группа 152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155" name="Прямоугольник 154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6" name="Прямоугольник 155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7" name="Прямоугольник 156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9" name="Прямоугольник 15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0" name="Группа 159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002459" y="5735549"/>
            <a:ext cx="1511971" cy="652849"/>
            <a:chOff x="3572000" y="5650107"/>
            <a:chExt cx="1366813" cy="631691"/>
          </a:xfrm>
        </p:grpSpPr>
        <p:sp>
          <p:nvSpPr>
            <p:cNvPr id="161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166" name="Прямоугольник 165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7" name="Прямоугольник 166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68" name="Группа 167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59"/>
              <a:ext cx="1361164" cy="172485"/>
              <a:chOff x="519470" y="3609297"/>
              <a:chExt cx="1361164" cy="172485"/>
            </a:xfrm>
          </p:grpSpPr>
          <p:sp>
            <p:nvSpPr>
              <p:cNvPr id="169" name="Прямоугольник 168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0" name="Прямоугольник 169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</a:t>
                </a:r>
              </a:p>
            </p:txBody>
          </p:sp>
          <p:sp>
            <p:nvSpPr>
              <p:cNvPr id="171" name="Прямоугольник 170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4" y="3609297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2" name="Прямоугольник 171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73" name="Группа 172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5381158" y="5002418"/>
            <a:ext cx="1518197" cy="663352"/>
            <a:chOff x="4453495" y="5055815"/>
            <a:chExt cx="1372441" cy="641853"/>
          </a:xfrm>
        </p:grpSpPr>
        <p:sp>
          <p:nvSpPr>
            <p:cNvPr id="174" name="Прямоугольник 173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5" name="Прямоугольник 174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6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177" name="Группа 176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178" name="Прямоугольник 177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9" name="Прямоугольник 178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0" name="Прямоугольник 179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1" name="Прямоугольник 180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82" name="Группа 181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170416" y="3597261"/>
            <a:ext cx="1512354" cy="669069"/>
            <a:chOff x="2666991" y="3897818"/>
            <a:chExt cx="1367159" cy="647385"/>
          </a:xfrm>
        </p:grpSpPr>
        <p:sp>
          <p:nvSpPr>
            <p:cNvPr id="183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184" name="Прямоугольник 183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5" name="Прямоугольник 184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186" name="Группа 185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187" name="Прямоугольник 186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8" name="Прямоугольник 187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9" name="Прямоугольник 188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0" name="Прямоугольник 189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</p:grpSp>
      </p:grpSp>
      <p:grpSp>
        <p:nvGrpSpPr>
          <p:cNvPr id="191" name="Группа 190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731958" y="2604892"/>
            <a:ext cx="1510278" cy="699717"/>
            <a:chOff x="3158215" y="2962542"/>
            <a:chExt cx="1365283" cy="677040"/>
          </a:xfrm>
        </p:grpSpPr>
        <p:sp>
          <p:nvSpPr>
            <p:cNvPr id="192" name="Прямоугольник 191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3" name="Прямоугольник 192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2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195" name="Группа 194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196" name="Прямоугольник 195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7" name="Прямоугольник 196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8" name="Прямоугольник 197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2" name="Прямоугольник 201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203" name="Группа 202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2426040" y="2641120"/>
            <a:ext cx="1505723" cy="802879"/>
            <a:chOff x="1563987" y="2461364"/>
            <a:chExt cx="1361165" cy="776858"/>
          </a:xfrm>
        </p:grpSpPr>
        <p:sp>
          <p:nvSpPr>
            <p:cNvPr id="204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3987" y="2461364"/>
              <a:ext cx="1361163" cy="27080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</a:t>
              </a:r>
              <a:r>
                <a:rPr lang="ru-RU" altLang="ru-RU" dirty="0" smtClean="0"/>
                <a:t>муниципальный округ</a:t>
              </a:r>
              <a:endParaRPr lang="ru-RU" altLang="ru-RU" dirty="0"/>
            </a:p>
          </p:txBody>
        </p:sp>
        <p:sp>
          <p:nvSpPr>
            <p:cNvPr id="205" name="Прямоугольник 204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6" name="Прямоугольник 205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08" name="Группа 207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78" name="Прямоугольник 277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5" name="Прямоугольник 30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</a:t>
                </a:r>
              </a:p>
            </p:txBody>
          </p:sp>
          <p:sp>
            <p:nvSpPr>
              <p:cNvPr id="306" name="Прямоугольник 30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7" name="Прямоугольник 30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</p:grpSp>
      </p:grpSp>
      <p:grpSp>
        <p:nvGrpSpPr>
          <p:cNvPr id="308" name="Группа 307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709752" y="1088023"/>
            <a:ext cx="1509158" cy="801267"/>
            <a:chOff x="2815304" y="1896247"/>
            <a:chExt cx="1364269" cy="775299"/>
          </a:xfrm>
        </p:grpSpPr>
        <p:sp>
          <p:nvSpPr>
            <p:cNvPr id="309" name="Прямоугольник 30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310" name="Прямоугольник 30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4268" y="1896247"/>
              <a:ext cx="1263179" cy="303605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муниципальный округ</a:t>
              </a:r>
            </a:p>
          </p:txBody>
        </p:sp>
        <p:grpSp>
          <p:nvGrpSpPr>
            <p:cNvPr id="312" name="Группа 31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484"/>
              <a:chOff x="519470" y="3609298"/>
              <a:chExt cx="1361163" cy="172484"/>
            </a:xfrm>
          </p:grpSpPr>
          <p:sp>
            <p:nvSpPr>
              <p:cNvPr id="313" name="Прямоугольник 312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11513"/>
                <a:ext cx="340980" cy="163771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4" name="Прямоугольник 313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en-US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5" name="Прямоугольник 314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6" name="Прямоугольник 315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17" name="Группа 316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1903082" y="1239041"/>
            <a:ext cx="1497172" cy="690108"/>
            <a:chOff x="1810573" y="1409099"/>
            <a:chExt cx="1353436" cy="667742"/>
          </a:xfrm>
        </p:grpSpPr>
        <p:sp>
          <p:nvSpPr>
            <p:cNvPr id="318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319" name="Прямоугольник 318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0" name="Прямоугольник 319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321" name="Группа 320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10573" y="1569740"/>
              <a:ext cx="1353436" cy="175099"/>
              <a:chOff x="534922" y="3612369"/>
              <a:chExt cx="1353436" cy="175099"/>
            </a:xfrm>
          </p:grpSpPr>
          <p:sp>
            <p:nvSpPr>
              <p:cNvPr id="322" name="Прямоугольник 3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34922" y="3614985"/>
                <a:ext cx="340980" cy="17083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3" name="Прямоугольник 3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2369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</a:t>
                </a:r>
              </a:p>
            </p:txBody>
          </p:sp>
          <p:sp>
            <p:nvSpPr>
              <p:cNvPr id="324" name="Прямоугольник 3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2370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5" name="Прямоугольник 3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75901" y="3614984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326" name="Группа 325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465098" y="3401746"/>
            <a:ext cx="1509312" cy="721417"/>
            <a:chOff x="1314080" y="4106168"/>
            <a:chExt cx="1364409" cy="672638"/>
          </a:xfrm>
        </p:grpSpPr>
        <p:sp>
          <p:nvSpPr>
            <p:cNvPr id="327" name="Прямоугольник 326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8" name="Прямоугольник 327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329" name="Группа 32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31" name="Прямоугольник 330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2" name="Прямоугольник 331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6976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3" name="Прямоугольник 332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4" name="Прямоугольник 333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30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" y="5287274"/>
            <a:ext cx="2374605" cy="15575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701" y="1071820"/>
            <a:ext cx="2935844" cy="179060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5864"/>
            <a:ext cx="9144000" cy="6182136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-336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388317" y="4884809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750142" y="2421318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609154" y="3766932"/>
            <a:ext cx="790112" cy="165317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102987" y="4591190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6354105" y="5821402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081698" flipV="1">
            <a:off x="4970381" y="5492321"/>
            <a:ext cx="514265" cy="30083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14060" flipV="1">
            <a:off x="4741511" y="3530694"/>
            <a:ext cx="537284" cy="21792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9513382" flipV="1">
            <a:off x="818328" y="5712438"/>
            <a:ext cx="537284" cy="21792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400000" flipH="1" flipV="1">
            <a:off x="3957099" y="1226841"/>
            <a:ext cx="445611" cy="48254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42430" y="6215317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42" name="TextBox 41"/>
          <p:cNvSpPr txBox="1"/>
          <p:nvPr/>
        </p:nvSpPr>
        <p:spPr>
          <a:xfrm>
            <a:off x="66256" y="908492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4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641942">
            <a:off x="2700110" y="4653439"/>
            <a:ext cx="514265" cy="25686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67292" flipV="1">
            <a:off x="6654975" y="3112290"/>
            <a:ext cx="514265" cy="27268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043459">
            <a:off x="3570967" y="5237417"/>
            <a:ext cx="514265" cy="25686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400000" flipH="1" flipV="1">
            <a:off x="822630" y="2850039"/>
            <a:ext cx="445611" cy="48254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194666" flipH="1" flipV="1">
            <a:off x="5660058" y="1128883"/>
            <a:ext cx="445611" cy="48254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44971" flipV="1">
            <a:off x="8182334" y="1649245"/>
            <a:ext cx="354949" cy="48254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7904977" flipH="1" flipV="1">
            <a:off x="2219021" y="1713990"/>
            <a:ext cx="445611" cy="48254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427921" y="926614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3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887850">
            <a:off x="4014129" y="4264268"/>
            <a:ext cx="514265" cy="25686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304529" flipV="1">
            <a:off x="5748374" y="5244703"/>
            <a:ext cx="514265" cy="30083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58378" flipV="1">
            <a:off x="5291637" y="4575935"/>
            <a:ext cx="514265" cy="30083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590869</TotalTime>
  <Words>795</Words>
  <Application>Microsoft Office PowerPoint</Application>
  <PresentationFormat>Экран (4:3)</PresentationFormat>
  <Paragraphs>210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30500</cp:revision>
  <cp:lastPrinted>2024-07-12T03:14:00Z</cp:lastPrinted>
  <dcterms:created xsi:type="dcterms:W3CDTF">2014-09-08T13:21:12Z</dcterms:created>
  <dcterms:modified xsi:type="dcterms:W3CDTF">2024-08-27T11:54:12Z</dcterms:modified>
</cp:coreProperties>
</file>