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03.12.2023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03.12.2023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03.12.2023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01" y="4920411"/>
            <a:ext cx="2034412" cy="19538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01" y="2690227"/>
            <a:ext cx="1991967" cy="2223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02" y="628963"/>
            <a:ext cx="1980849" cy="2053318"/>
          </a:xfrm>
          <a:prstGeom prst="rect">
            <a:avLst/>
          </a:prstGeom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Бёрюховецкй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37422" y="1895633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880" y="643297"/>
            <a:ext cx="5167529" cy="125901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9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переменная облачность. 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Преимущественно без осадков. Ночью и утром в южной половине края местами туман. Ветер юго-западный, южный 5-10 м/с, местами порывы 15-18 м/с. Температура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воздуха ночью 9…14°, в предгорных районах 3…8°, днем 17…22°, на Азовском побережье 12…17°; в горах ночью 3…8°, днем 9…14°.</a:t>
            </a:r>
            <a:endParaRPr lang="ru-RU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9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На Черноморском побережье: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Преимущественно без осадков. Ветер южной четверти 6-11 м/с, порывы 12-14 м/с, местами 15-20 м/с. Температура воздуха ночью 10…15°, днем 13…18°.</a:t>
            </a:r>
            <a:endParaRPr lang="ru-RU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9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По г. Краснодару: </a:t>
            </a:r>
            <a:r>
              <a:rPr lang="en-US" sz="9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g</a:t>
            </a:r>
            <a:r>
              <a:rPr lang="ru-RU" sz="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еременная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облачность. Без осадков.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Ветер юго-западный, южный 5-10 м/с, вечером и днем порывы до 15 м/с. Температура воздуха ночью 12…14°, днем 19…21°.</a:t>
            </a:r>
            <a:endParaRPr lang="ru-RU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89" y="2107091"/>
            <a:ext cx="2337351" cy="12004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2" y="681769"/>
            <a:ext cx="9154783" cy="6176231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0</a:t>
            </a:r>
            <a:r>
              <a:rPr lang="en-US" dirty="0" smtClean="0"/>
              <a:t>4</a:t>
            </a:r>
            <a:r>
              <a:rPr lang="ru-RU" dirty="0" smtClean="0"/>
              <a:t>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33566" y="5013687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Ейский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74310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216150" y="4154427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404931" y="4917515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335764" y="5640435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562775" y="4800496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570605" y="3550074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213831" y="2608516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48804" y="2357849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270849" y="1738323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694333" y="1241739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350544" y="3091493"/>
            <a:ext cx="1509312" cy="682468"/>
            <a:chOff x="1314080" y="4118456"/>
            <a:chExt cx="1364409" cy="660350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7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en-US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18456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</a:t>
            </a:r>
            <a:r>
              <a:rPr lang="en-US" sz="1000" dirty="0" smtClean="0"/>
              <a:t>4</a:t>
            </a:r>
            <a:r>
              <a:rPr lang="ru-RU" sz="1000" dirty="0" smtClean="0"/>
              <a:t>.12.2023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574" y="1074570"/>
            <a:ext cx="2934426" cy="18057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53" y="5257813"/>
            <a:ext cx="2460125" cy="16001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144000" cy="6204272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522920" y="3861797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589448" y="1391723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241389" y="2864550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816178" y="3818023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0671" y="3166549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624874" y="1319903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787419" flipV="1">
            <a:off x="1941273" y="4731605"/>
            <a:ext cx="277351" cy="39506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7492820" y="6326498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926809" flipH="1" flipV="1">
            <a:off x="1744625" y="1006045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818273" flipV="1">
            <a:off x="2260341" y="1676374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862860" flipV="1">
            <a:off x="1762042" y="3667627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127990" flipV="1">
            <a:off x="5005588" y="2315847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73798" flipH="1" flipV="1">
            <a:off x="6875757" y="1842623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215904" flipV="1">
            <a:off x="6554445" y="4102317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579815</TotalTime>
  <Words>792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29302</cp:revision>
  <cp:lastPrinted>2023-11-20T20:04:37Z</cp:lastPrinted>
  <dcterms:created xsi:type="dcterms:W3CDTF">2014-09-08T13:21:12Z</dcterms:created>
  <dcterms:modified xsi:type="dcterms:W3CDTF">2023-12-03T11:22:31Z</dcterms:modified>
</cp:coreProperties>
</file>