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582" y="701242"/>
            <a:ext cx="2006388" cy="11702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1233</cp:revision>
  <dcterms:created xsi:type="dcterms:W3CDTF">2020-10-19T16:39:39Z</dcterms:created>
  <dcterms:modified xsi:type="dcterms:W3CDTF">2023-12-03T10:52:03Z</dcterms:modified>
</cp:coreProperties>
</file>