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78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3127" y="4815754"/>
            <a:ext cx="2117278" cy="2029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090" y="525769"/>
            <a:ext cx="2017308" cy="20272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808" y="2606823"/>
            <a:ext cx="2070621" cy="21796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87039" y="250624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2083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790884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287" y="632209"/>
            <a:ext cx="5174121" cy="187457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49580" algn="just">
              <a:spcAft>
                <a:spcPts val="0"/>
              </a:spcAft>
            </a:pP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краю: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облачно с прояснениями. Ночью кратковременный дождь, в горах с мокрым снегом, в отдельных районах сильный дождь, гроза. Днем без осадков. Ветер западной четверти 6-11 м/с, ночью местами порывы 15-20 м/с, днем до 15 м/с. Температура воздуха ночью 5…10°, местами в юго-восточных предгорных районах 2…7°, днем 15…20°; в горах ночью 1…6°, днем 10…15°.</a:t>
            </a:r>
          </a:p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Местами кратковременный дождь, в отдельных районах сильный дождь, гроза. Ночью и утром местами туман. Ветер юго-западный, южный 6-11 м/с, местами порывы 12-14 м/с. Температура воздуха ночью 6…11°, днем 14…19°.</a:t>
            </a:r>
          </a:p>
          <a:p>
            <a:pPr indent="449580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облачно с прояснениями. Вечером 03.04 кратковременный дождь, ночью и днем без осадков. Ветер западной четверти 6-11 м/с, ночью порывы до 15 м/с. Температура воздуха ночью 7…9°, днем 18…20°.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698" y="2745973"/>
            <a:ext cx="2384971" cy="12183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6251" y="650570"/>
            <a:ext cx="9159530" cy="62074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168" y="1036384"/>
            <a:ext cx="2926665" cy="17939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04.04.2024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73899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581" y="5105194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ГО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2747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944547" y="406151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329133" y="4819957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419531" y="5572575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30983" y="4487638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282727" y="3591102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975797" y="288569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427642" y="2743561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972473" y="2007690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28006" y="1517160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75946" y="3498256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</a:t>
            </a:r>
            <a:r>
              <a:rPr lang="ru-RU" sz="1000" dirty="0" smtClean="0"/>
              <a:t>04.04.2024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008" y="5602988"/>
            <a:ext cx="2410970" cy="14472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1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882706" y="346390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63337" y="139678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821128" y="269024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16182" y="346390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312793" y="5467469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407246" y="85819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91878" y="5467468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7915898" y="2699517"/>
            <a:ext cx="456839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218499" flipV="1">
            <a:off x="369890" y="3341410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826833" flipV="1">
            <a:off x="437590" y="2347316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291754" flipV="1">
            <a:off x="4698181" y="3111551"/>
            <a:ext cx="456380" cy="30668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468380">
            <a:off x="2265622" y="1039581"/>
            <a:ext cx="456839" cy="400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>
            <a:off x="2950407" y="2499053"/>
            <a:ext cx="456839" cy="400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63808" flipV="1">
            <a:off x="4703529" y="1987892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63808" flipH="1" flipV="1">
            <a:off x="5876893" y="4088074"/>
            <a:ext cx="527565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574340">
            <a:off x="234575" y="6039134"/>
            <a:ext cx="456839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8144318" y="1615238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585323</TotalTime>
  <Words>802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29854</cp:revision>
  <cp:lastPrinted>2024-03-18T13:48:42Z</cp:lastPrinted>
  <dcterms:created xsi:type="dcterms:W3CDTF">2014-09-08T13:21:12Z</dcterms:created>
  <dcterms:modified xsi:type="dcterms:W3CDTF">2024-04-03T14:25:27Z</dcterms:modified>
</cp:coreProperties>
</file>