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000000"/>
    <a:srgbClr val="C5E0B4"/>
    <a:srgbClr val="FFFF00"/>
    <a:srgbClr val="FF0000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722" y="151"/>
            <a:ext cx="4301839" cy="340517"/>
          </a:xfrm>
          <a:prstGeom prst="rect">
            <a:avLst/>
          </a:prstGeom>
        </p:spPr>
        <p:txBody>
          <a:bodyPr vert="horz" lIns="87950" tIns="43968" rIns="87950" bIns="43968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30.07.2024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722" y="6457186"/>
            <a:ext cx="4301839" cy="340515"/>
          </a:xfrm>
          <a:prstGeom prst="rect">
            <a:avLst/>
          </a:prstGeom>
        </p:spPr>
        <p:txBody>
          <a:bodyPr vert="horz" lIns="87950" tIns="43968" rIns="87950" bIns="43968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7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45" y="54"/>
            <a:ext cx="4301542" cy="341065"/>
          </a:xfrm>
          <a:prstGeom prst="rect">
            <a:avLst/>
          </a:prstGeom>
        </p:spPr>
        <p:txBody>
          <a:bodyPr vert="horz" lIns="95232" tIns="47614" rIns="95232" bIns="47614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30.07.2024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32" tIns="47614" rIns="95232" bIns="4761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16" y="3271404"/>
            <a:ext cx="7941309" cy="2676585"/>
          </a:xfrm>
          <a:prstGeom prst="rect">
            <a:avLst/>
          </a:prstGeom>
        </p:spPr>
        <p:txBody>
          <a:bodyPr vert="horz" lIns="95232" tIns="47614" rIns="95232" bIns="4761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7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45" y="6456746"/>
            <a:ext cx="4301542" cy="341063"/>
          </a:xfrm>
          <a:prstGeom prst="rect">
            <a:avLst/>
          </a:prstGeom>
        </p:spPr>
        <p:txBody>
          <a:bodyPr vert="horz" lIns="95232" tIns="47614" rIns="95232" bIns="47614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30.07.2024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81457"/>
            <a:ext cx="8699620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46" y="4854161"/>
            <a:ext cx="2008337" cy="2017225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03" y="2665572"/>
            <a:ext cx="1989257" cy="22326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23" y="628964"/>
            <a:ext cx="1983777" cy="2051900"/>
          </a:xfrm>
          <a:prstGeom prst="rect">
            <a:avLst/>
          </a:prstGeom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37988" y="5923711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-10753" y="0"/>
            <a:ext cx="9153935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31.07.2024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55460" y="202918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9381" y="615812"/>
            <a:ext cx="2226843" cy="6244702"/>
            <a:chOff x="-39381" y="631978"/>
            <a:chExt cx="2226843" cy="6244702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31978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9381" y="265406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4611" y="484297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6211" y="634574"/>
            <a:ext cx="6173204" cy="136673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Краснодарскому краю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переменная облачность. Местами кратковременный дождь, гроза. В отдельных районах сильный дождь, ливень в сочетании с грозой, градом и шквалистым усилением ветра 20-23 м/с (КМЯ). Ветер западной четверти 5-10 м/с, местами порывы ночью 12-14 м/с, днем 15-17 м/с.  Температура воздуха ночью 14…19°, на Азовском побережье 18…23°; днем 25…30°; в горах ночью 7…12°, днем 17…22°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18…23°, днем 25…30°.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Днем и вечером кратковременный дождь.  Ветер западной четверти 5-10 м/с, днем 8-13 м/с. Температура воздуха ночью 17…19°, днем 28…30°.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216" y="2231667"/>
            <a:ext cx="2264121" cy="14162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" y="662284"/>
            <a:ext cx="9132993" cy="61957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01" y="1063924"/>
            <a:ext cx="2942929" cy="18279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10.00 31.07.2024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52390" y="5051438"/>
            <a:ext cx="227973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 г.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2865432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316092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1" y="666589"/>
            <a:ext cx="2950140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18.00 31.07.2024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595273" y="4391878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401881" y="5093308"/>
            <a:ext cx="1960465" cy="690527"/>
            <a:chOff x="2433324" y="4974993"/>
            <a:chExt cx="1772249" cy="668148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569117" y="5812731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206122" y="4714025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828687" y="3836481"/>
            <a:ext cx="1512354" cy="669069"/>
            <a:chOff x="2666991" y="3897818"/>
            <a:chExt cx="1367159" cy="647385"/>
          </a:xfrm>
        </p:grpSpPr>
        <p:sp>
          <p:nvSpPr>
            <p:cNvPr id="183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84" name="Прямоугольник 183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Прямоугольник 184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86" name="Группа 185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8" name="Прямоугольник 187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9" name="Прямоугольник 188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0" name="Прямоугольник 189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757494" y="3782519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 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717238" y="2834298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442658" y="2685037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855950" y="2045028"/>
            <a:ext cx="1505719" cy="690108"/>
            <a:chOff x="1802847" y="1409099"/>
            <a:chExt cx="1361162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4086"/>
              <a:ext cx="1361162" cy="178139"/>
              <a:chOff x="527196" y="3606715"/>
              <a:chExt cx="1361162" cy="178139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6716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236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671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45106" y="3616790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" y="5283645"/>
            <a:ext cx="2231673" cy="16130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330"/>
            <a:ext cx="9144000" cy="618267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869734" y="4265250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638652" y="2133430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742120" y="3209988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137176" y="3935711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285951" y="6237126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772038" y="101861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467658" y="2717221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1943473" y="5975820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20698">
            <a:off x="6574210" y="4524773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933140">
            <a:off x="7082140" y="5618698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9388">
            <a:off x="5983127" y="5484970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20698">
            <a:off x="736396" y="2232742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933140">
            <a:off x="1244326" y="3326667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9388">
            <a:off x="145313" y="3192939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20698">
            <a:off x="4789564" y="1444361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933140">
            <a:off x="5297494" y="2538286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9388">
            <a:off x="4198481" y="2404558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020698">
            <a:off x="4295560" y="4518412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181DF8"/>
                </a:solidFill>
              </a:ln>
              <a:solidFill>
                <a:srgbClr val="181DF8"/>
              </a:solidFill>
            </a:endParaRPr>
          </a:p>
        </p:txBody>
      </p:sp>
      <p:sp>
        <p:nvSpPr>
          <p:cNvPr id="6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933140">
            <a:off x="4803490" y="5612337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181DF8"/>
                </a:solidFill>
              </a:ln>
              <a:solidFill>
                <a:srgbClr val="181DF8"/>
              </a:solidFill>
            </a:endParaRPr>
          </a:p>
        </p:txBody>
      </p:sp>
      <p:sp>
        <p:nvSpPr>
          <p:cNvPr id="6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29388">
            <a:off x="3704477" y="5478609"/>
            <a:ext cx="428675" cy="235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181DF8"/>
                </a:solidFill>
              </a:ln>
              <a:solidFill>
                <a:srgbClr val="181D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590056</TotalTime>
  <Words>767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30387</cp:revision>
  <cp:lastPrinted>2024-07-12T03:14:00Z</cp:lastPrinted>
  <dcterms:created xsi:type="dcterms:W3CDTF">2014-09-08T13:21:12Z</dcterms:created>
  <dcterms:modified xsi:type="dcterms:W3CDTF">2024-07-30T09:33:06Z</dcterms:modified>
</cp:coreProperties>
</file>