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2" r:id="rId2"/>
    <p:sldId id="358" r:id="rId3"/>
    <p:sldId id="359" r:id="rId4"/>
    <p:sldId id="298" r:id="rId5"/>
  </p:sldIdLst>
  <p:sldSz cx="9144000" cy="6858000" type="screen4x3"/>
  <p:notesSz cx="6858000" cy="9979025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52B"/>
    <a:srgbClr val="E9A04F"/>
    <a:srgbClr val="D69C57"/>
    <a:srgbClr val="000000"/>
    <a:srgbClr val="E42120"/>
    <a:srgbClr val="EB7371"/>
    <a:srgbClr val="F86609"/>
    <a:srgbClr val="FAB073"/>
    <a:srgbClr val="F1B327"/>
    <a:srgbClr val="F2B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87925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53" tIns="46026" rIns="92053" bIns="460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40037"/>
            <a:ext cx="5486400" cy="4490561"/>
          </a:xfrm>
          <a:prstGeom prst="rect">
            <a:avLst/>
          </a:prstGeom>
        </p:spPr>
        <p:txBody>
          <a:bodyPr vert="horz" lIns="92053" tIns="46026" rIns="92053" bIns="460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93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73" y="836712"/>
            <a:ext cx="9142767" cy="6021288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-36512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31.07.2024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158691" y="3870628"/>
            <a:ext cx="2036471" cy="40010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5481" y="842672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746811"/>
              </p:ext>
            </p:extLst>
          </p:nvPr>
        </p:nvGraphicFramePr>
        <p:xfrm>
          <a:off x="20807" y="5003684"/>
          <a:ext cx="3329255" cy="1844040"/>
        </p:xfrm>
        <a:graphic>
          <a:graphicData uri="http://schemas.openxmlformats.org/drawingml/2006/table">
            <a:tbl>
              <a:tblPr/>
              <a:tblGrid>
                <a:gridCol w="332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178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 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Крымский, Абинский, Староминской, Ленинградский, Каневской, Кущевский, Крыловской, Белоглинский, Новопокровский, Павловский, Тихорецкий, Выселковский, Кавказский, Тбилисский, Гулькевичский, Славянский, Калининский, Красноармейский, Кореновский, Темрюкский, Северский, Динской район, г. Краснодар, г. Горячий Ключ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053314"/>
              </p:ext>
            </p:extLst>
          </p:nvPr>
        </p:nvGraphicFramePr>
        <p:xfrm>
          <a:off x="5436096" y="5877632"/>
          <a:ext cx="3687017" cy="970092"/>
        </p:xfrm>
        <a:graphic>
          <a:graphicData uri="http://schemas.openxmlformats.org/drawingml/2006/table">
            <a:tbl>
              <a:tblPr/>
              <a:tblGrid>
                <a:gridCol w="3687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0341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32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Ейский,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Щербиновский районы,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Геленджик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3</a:t>
                      </a:r>
                      <a:endParaRPr lang="ru-RU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РЕГИСТРИРУЕМЫЕ КЛАССЫ ПОЖАРНОЙ </a:t>
            </a:r>
            <a:r>
              <a:rPr lang="ru-RU" sz="1200" dirty="0"/>
              <a:t>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 smtClean="0"/>
              <a:t>(по состоянию на </a:t>
            </a:r>
            <a:r>
              <a:rPr lang="ru-RU" sz="1200" dirty="0" smtClean="0"/>
              <a:t>30</a:t>
            </a:r>
            <a:r>
              <a:rPr lang="ru-RU" sz="1200" dirty="0" smtClean="0"/>
              <a:t>-31.07.2024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39" name="Rectangle 766"/>
          <p:cNvSpPr>
            <a:spLocks noChangeArrowheads="1"/>
          </p:cNvSpPr>
          <p:nvPr/>
        </p:nvSpPr>
        <p:spPr bwMode="auto">
          <a:xfrm>
            <a:off x="5855716" y="3907248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647"/>
          <p:cNvSpPr>
            <a:spLocks noChangeArrowheads="1"/>
          </p:cNvSpPr>
          <p:nvPr/>
        </p:nvSpPr>
        <p:spPr bwMode="auto">
          <a:xfrm>
            <a:off x="3384186" y="2048994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860"/>
          <p:cNvSpPr>
            <a:spLocks noChangeArrowheads="1"/>
          </p:cNvSpPr>
          <p:nvPr/>
        </p:nvSpPr>
        <p:spPr bwMode="auto">
          <a:xfrm rot="3893667">
            <a:off x="3290106" y="1462478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647"/>
          <p:cNvSpPr>
            <a:spLocks noChangeArrowheads="1"/>
          </p:cNvSpPr>
          <p:nvPr/>
        </p:nvSpPr>
        <p:spPr bwMode="auto">
          <a:xfrm>
            <a:off x="3948114" y="1902490"/>
            <a:ext cx="55451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647"/>
          <p:cNvSpPr>
            <a:spLocks noChangeArrowheads="1"/>
          </p:cNvSpPr>
          <p:nvPr/>
        </p:nvSpPr>
        <p:spPr bwMode="auto">
          <a:xfrm>
            <a:off x="4355976" y="2039640"/>
            <a:ext cx="54660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647"/>
          <p:cNvSpPr>
            <a:spLocks noChangeArrowheads="1"/>
          </p:cNvSpPr>
          <p:nvPr/>
        </p:nvSpPr>
        <p:spPr bwMode="auto">
          <a:xfrm>
            <a:off x="5220072" y="1830000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647"/>
          <p:cNvSpPr>
            <a:spLocks noChangeArrowheads="1"/>
          </p:cNvSpPr>
          <p:nvPr/>
        </p:nvSpPr>
        <p:spPr bwMode="auto">
          <a:xfrm>
            <a:off x="5630573" y="2279647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647"/>
          <p:cNvSpPr>
            <a:spLocks noChangeArrowheads="1"/>
          </p:cNvSpPr>
          <p:nvPr/>
        </p:nvSpPr>
        <p:spPr bwMode="auto">
          <a:xfrm>
            <a:off x="5477205" y="2643800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647"/>
          <p:cNvSpPr>
            <a:spLocks noChangeArrowheads="1"/>
          </p:cNvSpPr>
          <p:nvPr/>
        </p:nvSpPr>
        <p:spPr bwMode="auto">
          <a:xfrm>
            <a:off x="4788024" y="2402663"/>
            <a:ext cx="52505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647"/>
          <p:cNvSpPr>
            <a:spLocks noChangeArrowheads="1"/>
          </p:cNvSpPr>
          <p:nvPr/>
        </p:nvSpPr>
        <p:spPr bwMode="auto">
          <a:xfrm>
            <a:off x="4249534" y="2497307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647"/>
          <p:cNvSpPr>
            <a:spLocks noChangeArrowheads="1"/>
          </p:cNvSpPr>
          <p:nvPr/>
        </p:nvSpPr>
        <p:spPr bwMode="auto">
          <a:xfrm rot="1579762">
            <a:off x="6256457" y="2814633"/>
            <a:ext cx="54975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Новопокровский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647"/>
          <p:cNvSpPr>
            <a:spLocks noChangeArrowheads="1"/>
          </p:cNvSpPr>
          <p:nvPr/>
        </p:nvSpPr>
        <p:spPr bwMode="auto">
          <a:xfrm rot="1926544">
            <a:off x="6700397" y="2793666"/>
            <a:ext cx="5101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647"/>
          <p:cNvSpPr>
            <a:spLocks noChangeArrowheads="1"/>
          </p:cNvSpPr>
          <p:nvPr/>
        </p:nvSpPr>
        <p:spPr bwMode="auto">
          <a:xfrm>
            <a:off x="5871558" y="3024094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647"/>
          <p:cNvSpPr>
            <a:spLocks noChangeArrowheads="1"/>
          </p:cNvSpPr>
          <p:nvPr/>
        </p:nvSpPr>
        <p:spPr bwMode="auto">
          <a:xfrm>
            <a:off x="5292080" y="3272935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647"/>
          <p:cNvSpPr>
            <a:spLocks noChangeArrowheads="1"/>
          </p:cNvSpPr>
          <p:nvPr/>
        </p:nvSpPr>
        <p:spPr bwMode="auto">
          <a:xfrm rot="2944274">
            <a:off x="5781874" y="3651806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647"/>
          <p:cNvSpPr>
            <a:spLocks noChangeArrowheads="1"/>
          </p:cNvSpPr>
          <p:nvPr/>
        </p:nvSpPr>
        <p:spPr bwMode="auto">
          <a:xfrm>
            <a:off x="6339151" y="3493691"/>
            <a:ext cx="4105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Кавказский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647"/>
          <p:cNvSpPr>
            <a:spLocks noChangeArrowheads="1"/>
          </p:cNvSpPr>
          <p:nvPr/>
        </p:nvSpPr>
        <p:spPr bwMode="auto">
          <a:xfrm>
            <a:off x="6372201" y="3873855"/>
            <a:ext cx="48361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647"/>
          <p:cNvSpPr>
            <a:spLocks noChangeArrowheads="1"/>
          </p:cNvSpPr>
          <p:nvPr/>
        </p:nvSpPr>
        <p:spPr bwMode="auto">
          <a:xfrm>
            <a:off x="4799017" y="3537788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647"/>
          <p:cNvSpPr>
            <a:spLocks noChangeArrowheads="1"/>
          </p:cNvSpPr>
          <p:nvPr/>
        </p:nvSpPr>
        <p:spPr bwMode="auto">
          <a:xfrm>
            <a:off x="4531386" y="3873855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647"/>
          <p:cNvSpPr>
            <a:spLocks noChangeArrowheads="1"/>
          </p:cNvSpPr>
          <p:nvPr/>
        </p:nvSpPr>
        <p:spPr bwMode="auto">
          <a:xfrm>
            <a:off x="4357324" y="4168143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Краснодар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647"/>
          <p:cNvSpPr>
            <a:spLocks noChangeArrowheads="1"/>
          </p:cNvSpPr>
          <p:nvPr/>
        </p:nvSpPr>
        <p:spPr bwMode="auto">
          <a:xfrm>
            <a:off x="3603754" y="3351540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647"/>
          <p:cNvSpPr>
            <a:spLocks noChangeArrowheads="1"/>
          </p:cNvSpPr>
          <p:nvPr/>
        </p:nvSpPr>
        <p:spPr bwMode="auto">
          <a:xfrm>
            <a:off x="3419871" y="3781264"/>
            <a:ext cx="58975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647"/>
          <p:cNvSpPr>
            <a:spLocks noChangeArrowheads="1"/>
          </p:cNvSpPr>
          <p:nvPr/>
        </p:nvSpPr>
        <p:spPr bwMode="auto">
          <a:xfrm>
            <a:off x="2933297" y="3537788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647"/>
          <p:cNvSpPr>
            <a:spLocks noChangeArrowheads="1"/>
          </p:cNvSpPr>
          <p:nvPr/>
        </p:nvSpPr>
        <p:spPr bwMode="auto">
          <a:xfrm>
            <a:off x="2229650" y="3923233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647"/>
          <p:cNvSpPr>
            <a:spLocks noChangeArrowheads="1"/>
          </p:cNvSpPr>
          <p:nvPr/>
        </p:nvSpPr>
        <p:spPr bwMode="auto">
          <a:xfrm>
            <a:off x="3059832" y="4270736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647"/>
          <p:cNvSpPr>
            <a:spLocks noChangeArrowheads="1"/>
          </p:cNvSpPr>
          <p:nvPr/>
        </p:nvSpPr>
        <p:spPr bwMode="auto">
          <a:xfrm>
            <a:off x="3461417" y="4544877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647"/>
          <p:cNvSpPr>
            <a:spLocks noChangeArrowheads="1"/>
          </p:cNvSpPr>
          <p:nvPr/>
        </p:nvSpPr>
        <p:spPr bwMode="auto">
          <a:xfrm>
            <a:off x="3557961" y="5003063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Геленджик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647"/>
          <p:cNvSpPr>
            <a:spLocks noChangeArrowheads="1"/>
          </p:cNvSpPr>
          <p:nvPr/>
        </p:nvSpPr>
        <p:spPr bwMode="auto">
          <a:xfrm>
            <a:off x="4045505" y="4690343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47"/>
          <p:cNvSpPr>
            <a:spLocks noChangeArrowheads="1"/>
          </p:cNvSpPr>
          <p:nvPr/>
        </p:nvSpPr>
        <p:spPr bwMode="auto">
          <a:xfrm>
            <a:off x="4661326" y="4790383"/>
            <a:ext cx="48250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Горячий Ключ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" y="1024193"/>
            <a:ext cx="2571895" cy="1640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972" y="4270736"/>
            <a:ext cx="1927028" cy="1052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49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11430</TotalTime>
  <Words>762</Words>
  <Application>Microsoft Office PowerPoint</Application>
  <PresentationFormat>Экран (4:3)</PresentationFormat>
  <Paragraphs>133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1736</cp:revision>
  <cp:lastPrinted>2024-06-10T22:42:05Z</cp:lastPrinted>
  <dcterms:created xsi:type="dcterms:W3CDTF">2020-10-14T14:17:55Z</dcterms:created>
  <dcterms:modified xsi:type="dcterms:W3CDTF">2024-07-30T06:08:02Z</dcterms:modified>
</cp:coreProperties>
</file>