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9"/>
  </p:notesMasterIdLst>
  <p:sldIdLst>
    <p:sldId id="331" r:id="rId2"/>
    <p:sldId id="332" r:id="rId3"/>
    <p:sldId id="333" r:id="rId4"/>
    <p:sldId id="334" r:id="rId5"/>
    <p:sldId id="335" r:id="rId6"/>
    <p:sldId id="336" r:id="rId7"/>
    <p:sldId id="337" r:id="rId8"/>
    <p:sldId id="338" r:id="rId9"/>
    <p:sldId id="339" r:id="rId10"/>
    <p:sldId id="340" r:id="rId11"/>
    <p:sldId id="341" r:id="rId12"/>
    <p:sldId id="342" r:id="rId13"/>
    <p:sldId id="343" r:id="rId14"/>
    <p:sldId id="344" r:id="rId15"/>
    <p:sldId id="345" r:id="rId16"/>
    <p:sldId id="346" r:id="rId17"/>
    <p:sldId id="347" r:id="rId18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99" autoAdjust="0"/>
    <p:restoredTop sz="92436" autoAdjust="0"/>
  </p:normalViewPr>
  <p:slideViewPr>
    <p:cSldViewPr snapToGrid="0">
      <p:cViewPr varScale="1">
        <p:scale>
          <a:sx n="112" d="100"/>
          <a:sy n="112" d="100"/>
        </p:scale>
        <p:origin x="462" y="102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30.07.2024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1" name="Рисунок 46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30883"/>
            <a:ext cx="12199936" cy="6119303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99" name="Группа 498"/>
          <p:cNvGrpSpPr/>
          <p:nvPr/>
        </p:nvGrpSpPr>
        <p:grpSpPr>
          <a:xfrm>
            <a:off x="2673933" y="1379586"/>
            <a:ext cx="1581368" cy="723767"/>
            <a:chOff x="406713" y="1180365"/>
            <a:chExt cx="1581368" cy="723767"/>
          </a:xfrm>
        </p:grpSpPr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Скругленный прямоугольник 5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5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5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8" name="Группа 507"/>
          <p:cNvGrpSpPr/>
          <p:nvPr/>
        </p:nvGrpSpPr>
        <p:grpSpPr>
          <a:xfrm>
            <a:off x="4507285" y="4947113"/>
            <a:ext cx="1581368" cy="723767"/>
            <a:chOff x="406713" y="1180365"/>
            <a:chExt cx="1581368" cy="723767"/>
          </a:xfrm>
        </p:grpSpPr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1" name="Скругленный прямоугольник 5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5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рямоугольник 51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51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17" name="Группа 516"/>
          <p:cNvGrpSpPr/>
          <p:nvPr/>
        </p:nvGrpSpPr>
        <p:grpSpPr>
          <a:xfrm>
            <a:off x="3772992" y="4312316"/>
            <a:ext cx="1581368" cy="723767"/>
            <a:chOff x="406713" y="1180365"/>
            <a:chExt cx="1581368" cy="723767"/>
          </a:xfrm>
        </p:grpSpPr>
        <p:cxnSp>
          <p:nvCxnSpPr>
            <p:cNvPr id="518" name="Прямая соединительная линия 51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0" name="Скругленный прямоугольник 51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52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2" name="Прямоугольник 52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рямоугольник 52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52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2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26" name="Группа 525"/>
          <p:cNvGrpSpPr/>
          <p:nvPr/>
        </p:nvGrpSpPr>
        <p:grpSpPr>
          <a:xfrm>
            <a:off x="2863068" y="4065848"/>
            <a:ext cx="1581368" cy="723767"/>
            <a:chOff x="406713" y="1180365"/>
            <a:chExt cx="1581368" cy="723767"/>
          </a:xfrm>
        </p:grpSpPr>
        <p:cxnSp>
          <p:nvCxnSpPr>
            <p:cNvPr id="527" name="Прямая соединительная линия 52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8" name="Прямая соединительная линия 52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9" name="Скругленный прямоугольник 52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53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1" name="Прямоугольник 53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рямоугольник 53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53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53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35" name="Группа 534"/>
          <p:cNvGrpSpPr/>
          <p:nvPr/>
        </p:nvGrpSpPr>
        <p:grpSpPr>
          <a:xfrm>
            <a:off x="2013259" y="3588549"/>
            <a:ext cx="1581368" cy="723767"/>
            <a:chOff x="406713" y="1180365"/>
            <a:chExt cx="1581368" cy="723767"/>
          </a:xfrm>
        </p:grpSpPr>
        <p:cxnSp>
          <p:nvCxnSpPr>
            <p:cNvPr id="536" name="Прямая соединительная линия 53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Прямая соединительная линия 53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8" name="Скругленный прямоугольник 53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53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0" name="Прямоугольник 53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54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54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44" name="Группа 543"/>
          <p:cNvGrpSpPr/>
          <p:nvPr/>
        </p:nvGrpSpPr>
        <p:grpSpPr>
          <a:xfrm>
            <a:off x="1300131" y="2949174"/>
            <a:ext cx="1581368" cy="723767"/>
            <a:chOff x="406713" y="1180365"/>
            <a:chExt cx="1581368" cy="723767"/>
          </a:xfrm>
        </p:grpSpPr>
        <p:cxnSp>
          <p:nvCxnSpPr>
            <p:cNvPr id="545" name="Прямая соединительная линия 54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6" name="Прямая соединительная линия 54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7" name="Скругленный прямоугольник 54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54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9" name="Прямоугольник 54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0" name="Прямоугольник 54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55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55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3" name="Группа 552"/>
          <p:cNvGrpSpPr/>
          <p:nvPr/>
        </p:nvGrpSpPr>
        <p:grpSpPr>
          <a:xfrm>
            <a:off x="2374810" y="2667086"/>
            <a:ext cx="1581368" cy="723767"/>
            <a:chOff x="406713" y="1180365"/>
            <a:chExt cx="1581368" cy="723767"/>
          </a:xfrm>
        </p:grpSpPr>
        <p:cxnSp>
          <p:nvCxnSpPr>
            <p:cNvPr id="554" name="Прямая соединительная линия 55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Скругленный прямоугольник 55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55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8" name="Прямоугольник 55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9" name="Прямоугольник 55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56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5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62" name="Группа 561"/>
          <p:cNvGrpSpPr/>
          <p:nvPr/>
        </p:nvGrpSpPr>
        <p:grpSpPr>
          <a:xfrm>
            <a:off x="2714739" y="2067564"/>
            <a:ext cx="1581368" cy="723767"/>
            <a:chOff x="406713" y="1180365"/>
            <a:chExt cx="1581368" cy="723767"/>
          </a:xfrm>
        </p:grpSpPr>
        <p:cxnSp>
          <p:nvCxnSpPr>
            <p:cNvPr id="563" name="Прямая соединительная линия 56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5" name="Скругленный прямоугольник 56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6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67" name="Прямоугольник 56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8" name="Прямоугольник 56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6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7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71" name="Группа 570"/>
          <p:cNvGrpSpPr/>
          <p:nvPr/>
        </p:nvGrpSpPr>
        <p:grpSpPr>
          <a:xfrm>
            <a:off x="3375593" y="3487455"/>
            <a:ext cx="1581368" cy="723767"/>
            <a:chOff x="406713" y="1180365"/>
            <a:chExt cx="1581368" cy="723767"/>
          </a:xfrm>
        </p:grpSpPr>
        <p:cxnSp>
          <p:nvCxnSpPr>
            <p:cNvPr id="572" name="Прямая соединительная линия 57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Прямая соединительная линия 57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4" name="Скругленный прямоугольник 57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39%</a:t>
              </a:r>
            </a:p>
          </p:txBody>
        </p:sp>
        <p:sp>
          <p:nvSpPr>
            <p:cNvPr id="57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76" name="Прямоугольник 57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1091/442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7" name="Прямоугольник 57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32511/94927</a:t>
              </a:r>
            </a:p>
          </p:txBody>
        </p:sp>
        <p:sp>
          <p:nvSpPr>
            <p:cNvPr id="57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Абинский</a:t>
              </a:r>
              <a:r>
                <a:rPr lang="ru-RU" sz="900" dirty="0"/>
                <a:t> р-н </a:t>
              </a:r>
            </a:p>
          </p:txBody>
        </p:sp>
        <p:sp>
          <p:nvSpPr>
            <p:cNvPr id="57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80" name="Группа 579"/>
          <p:cNvGrpSpPr/>
          <p:nvPr/>
        </p:nvGrpSpPr>
        <p:grpSpPr>
          <a:xfrm>
            <a:off x="4408144" y="3608208"/>
            <a:ext cx="1581368" cy="723767"/>
            <a:chOff x="406713" y="1180365"/>
            <a:chExt cx="1581368" cy="723767"/>
          </a:xfrm>
        </p:grpSpPr>
        <p:cxnSp>
          <p:nvCxnSpPr>
            <p:cNvPr id="581" name="Прямая соединительная линия 58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Прямая соединительная линия 58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3" name="Скругленный прямоугольник 58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13%</a:t>
              </a:r>
            </a:p>
          </p:txBody>
        </p:sp>
        <p:sp>
          <p:nvSpPr>
            <p:cNvPr id="58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85" name="Прямоугольник 58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4782/290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6" name="Прямоугольник 58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33808/113333 </a:t>
              </a:r>
            </a:p>
          </p:txBody>
        </p:sp>
        <p:sp>
          <p:nvSpPr>
            <p:cNvPr id="58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Северский р-н</a:t>
              </a:r>
            </a:p>
          </p:txBody>
        </p:sp>
        <p:sp>
          <p:nvSpPr>
            <p:cNvPr id="58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</p:grpSp>
      <p:grpSp>
        <p:nvGrpSpPr>
          <p:cNvPr id="589" name="Группа 588"/>
          <p:cNvGrpSpPr/>
          <p:nvPr/>
        </p:nvGrpSpPr>
        <p:grpSpPr>
          <a:xfrm>
            <a:off x="4849231" y="4227645"/>
            <a:ext cx="1581368" cy="723767"/>
            <a:chOff x="406713" y="1180365"/>
            <a:chExt cx="1581368" cy="723767"/>
          </a:xfrm>
        </p:grpSpPr>
        <p:cxnSp>
          <p:nvCxnSpPr>
            <p:cNvPr id="590" name="Прямая соединительная линия 58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2" name="Скругленный прямоугольник 59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41%</a:t>
              </a:r>
            </a:p>
          </p:txBody>
        </p:sp>
        <p:sp>
          <p:nvSpPr>
            <p:cNvPr id="59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94" name="Прямоугольник 59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5" name="Прямоугольник 59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 </a:t>
              </a:r>
            </a:p>
          </p:txBody>
        </p:sp>
        <p:sp>
          <p:nvSpPr>
            <p:cNvPr id="59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Апшеронский р-н</a:t>
              </a:r>
            </a:p>
          </p:txBody>
        </p:sp>
        <p:sp>
          <p:nvSpPr>
            <p:cNvPr id="59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98" name="Группа 597"/>
          <p:cNvGrpSpPr/>
          <p:nvPr/>
        </p:nvGrpSpPr>
        <p:grpSpPr>
          <a:xfrm>
            <a:off x="6386486" y="4096593"/>
            <a:ext cx="1581368" cy="723767"/>
            <a:chOff x="406713" y="1180365"/>
            <a:chExt cx="1581368" cy="723767"/>
          </a:xfrm>
        </p:grpSpPr>
        <p:cxnSp>
          <p:nvCxnSpPr>
            <p:cNvPr id="599" name="Прямая соединительная линия 59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Прямая соединительная линия 59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1" name="Скругленный прямоугольник 60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26%</a:t>
              </a:r>
            </a:p>
          </p:txBody>
        </p:sp>
        <p:sp>
          <p:nvSpPr>
            <p:cNvPr id="60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03" name="Прямоугольник 60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1138/492 </a:t>
              </a:r>
            </a:p>
          </p:txBody>
        </p:sp>
        <p:sp>
          <p:nvSpPr>
            <p:cNvPr id="604" name="Прямоугольник 60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24752/71595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Мостовский р-н</a:t>
              </a:r>
            </a:p>
          </p:txBody>
        </p:sp>
        <p:sp>
          <p:nvSpPr>
            <p:cNvPr id="60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784456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7" y="732977"/>
            <a:ext cx="12199937" cy="6117209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80" name="Группа 579"/>
          <p:cNvGrpSpPr/>
          <p:nvPr/>
        </p:nvGrpSpPr>
        <p:grpSpPr>
          <a:xfrm>
            <a:off x="4408144" y="3608208"/>
            <a:ext cx="1581368" cy="723767"/>
            <a:chOff x="406713" y="1180365"/>
            <a:chExt cx="1581368" cy="723767"/>
          </a:xfrm>
        </p:grpSpPr>
        <p:cxnSp>
          <p:nvCxnSpPr>
            <p:cNvPr id="581" name="Прямая соединительная линия 58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2" name="Прямая соединительная линия 58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3" name="Скругленный прямоугольник 58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13%</a:t>
              </a:r>
            </a:p>
          </p:txBody>
        </p:sp>
        <p:sp>
          <p:nvSpPr>
            <p:cNvPr id="58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85" name="Прямоугольник 58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4782/290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6" name="Прямоугольник 58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33808/113333 </a:t>
              </a:r>
            </a:p>
          </p:txBody>
        </p:sp>
        <p:sp>
          <p:nvSpPr>
            <p:cNvPr id="58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Северский р-н</a:t>
              </a:r>
            </a:p>
          </p:txBody>
        </p:sp>
        <p:sp>
          <p:nvSpPr>
            <p:cNvPr id="58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>
                  <a:solidFill>
                    <a:prstClr val="black"/>
                  </a:solidFill>
                </a:rPr>
                <a:t>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438946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31901"/>
            <a:ext cx="12205032" cy="611828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08" name="Группа 507"/>
          <p:cNvGrpSpPr/>
          <p:nvPr/>
        </p:nvGrpSpPr>
        <p:grpSpPr>
          <a:xfrm>
            <a:off x="3823621" y="3040356"/>
            <a:ext cx="1581368" cy="723767"/>
            <a:chOff x="406713" y="1180365"/>
            <a:chExt cx="1581368" cy="723767"/>
          </a:xfrm>
        </p:grpSpPr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0" name="Прямая соединительная линия 50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1" name="Скругленный прямоугольник 51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51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рямоугольник 51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51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11554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2724" y="722989"/>
            <a:ext cx="12204723" cy="612719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89" name="Группа 588"/>
          <p:cNvGrpSpPr/>
          <p:nvPr/>
        </p:nvGrpSpPr>
        <p:grpSpPr>
          <a:xfrm>
            <a:off x="3754880" y="2700937"/>
            <a:ext cx="1581368" cy="723767"/>
            <a:chOff x="406713" y="1180365"/>
            <a:chExt cx="1581368" cy="723767"/>
          </a:xfrm>
        </p:grpSpPr>
        <p:cxnSp>
          <p:nvCxnSpPr>
            <p:cNvPr id="590" name="Прямая соединительная линия 58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2" name="Скругленный прямоугольник 59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41%</a:t>
              </a:r>
            </a:p>
          </p:txBody>
        </p:sp>
        <p:sp>
          <p:nvSpPr>
            <p:cNvPr id="59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94" name="Прямоугольник 59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95" name="Прямоугольник 59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 </a:t>
              </a:r>
            </a:p>
          </p:txBody>
        </p:sp>
        <p:sp>
          <p:nvSpPr>
            <p:cNvPr id="59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Апшеронский р-н</a:t>
              </a:r>
            </a:p>
          </p:txBody>
        </p:sp>
        <p:sp>
          <p:nvSpPr>
            <p:cNvPr id="59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284573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9598" y="742662"/>
            <a:ext cx="12201598" cy="615503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98" name="Группа 597"/>
          <p:cNvGrpSpPr/>
          <p:nvPr/>
        </p:nvGrpSpPr>
        <p:grpSpPr>
          <a:xfrm>
            <a:off x="4369678" y="2323584"/>
            <a:ext cx="1581368" cy="723767"/>
            <a:chOff x="406713" y="1180365"/>
            <a:chExt cx="1581368" cy="723767"/>
          </a:xfrm>
        </p:grpSpPr>
        <p:cxnSp>
          <p:nvCxnSpPr>
            <p:cNvPr id="599" name="Прямая соединительная линия 598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0" name="Прямая соединительная линия 599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1" name="Скругленный прямоугольник 600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26%</a:t>
              </a:r>
            </a:p>
          </p:txBody>
        </p:sp>
        <p:sp>
          <p:nvSpPr>
            <p:cNvPr id="602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03" name="Прямоугольник 602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1138/492 </a:t>
              </a:r>
            </a:p>
          </p:txBody>
        </p:sp>
        <p:sp>
          <p:nvSpPr>
            <p:cNvPr id="604" name="Прямоугольник 603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24752/71595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5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Мостовский р-н</a:t>
              </a:r>
            </a:p>
          </p:txBody>
        </p:sp>
        <p:sp>
          <p:nvSpPr>
            <p:cNvPr id="606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124693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07399"/>
            <a:ext cx="12192000" cy="614278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35" name="Группа 534"/>
          <p:cNvGrpSpPr/>
          <p:nvPr/>
        </p:nvGrpSpPr>
        <p:grpSpPr>
          <a:xfrm>
            <a:off x="2970388" y="3594943"/>
            <a:ext cx="1581368" cy="723767"/>
            <a:chOff x="406713" y="1180365"/>
            <a:chExt cx="1581368" cy="723767"/>
          </a:xfrm>
        </p:grpSpPr>
        <p:cxnSp>
          <p:nvCxnSpPr>
            <p:cNvPr id="536" name="Прямая соединительная линия 53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Прямая соединительная линия 53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8" name="Скругленный прямоугольник 53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53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0" name="Прямоугольник 53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54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54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44" name="Группа 543"/>
          <p:cNvGrpSpPr/>
          <p:nvPr/>
        </p:nvGrpSpPr>
        <p:grpSpPr>
          <a:xfrm>
            <a:off x="2111365" y="2957039"/>
            <a:ext cx="1581368" cy="723767"/>
            <a:chOff x="406713" y="1180365"/>
            <a:chExt cx="1581368" cy="723767"/>
          </a:xfrm>
        </p:grpSpPr>
        <p:cxnSp>
          <p:nvCxnSpPr>
            <p:cNvPr id="545" name="Прямая соединительная линия 54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6" name="Прямая соединительная линия 54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7" name="Скругленный прямоугольник 54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54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9" name="Прямоугольник 54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0" name="Прямоугольник 54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55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55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3" name="Группа 552"/>
          <p:cNvGrpSpPr/>
          <p:nvPr/>
        </p:nvGrpSpPr>
        <p:grpSpPr>
          <a:xfrm>
            <a:off x="3243381" y="2819233"/>
            <a:ext cx="1581368" cy="723767"/>
            <a:chOff x="406713" y="1180365"/>
            <a:chExt cx="1581368" cy="723767"/>
          </a:xfrm>
        </p:grpSpPr>
        <p:cxnSp>
          <p:nvCxnSpPr>
            <p:cNvPr id="554" name="Прямая соединительная линия 55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Скругленный прямоугольник 55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55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8" name="Прямоугольник 55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9" name="Прямоугольник 55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56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5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535242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7" y="724819"/>
            <a:ext cx="12199937" cy="612536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44" name="Группа 543"/>
          <p:cNvGrpSpPr/>
          <p:nvPr/>
        </p:nvGrpSpPr>
        <p:grpSpPr>
          <a:xfrm>
            <a:off x="4271850" y="2832088"/>
            <a:ext cx="1581368" cy="723767"/>
            <a:chOff x="406713" y="1180365"/>
            <a:chExt cx="1581368" cy="723767"/>
          </a:xfrm>
        </p:grpSpPr>
        <p:cxnSp>
          <p:nvCxnSpPr>
            <p:cNvPr id="545" name="Прямая соединительная линия 54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6" name="Прямая соединительная линия 54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7" name="Скругленный прямоугольник 54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54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9" name="Прямоугольник 54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0" name="Прямоугольник 54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55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55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703597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3029"/>
            <a:ext cx="12199936" cy="613497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53" name="Группа 552"/>
          <p:cNvGrpSpPr/>
          <p:nvPr/>
        </p:nvGrpSpPr>
        <p:grpSpPr>
          <a:xfrm>
            <a:off x="4422701" y="3334106"/>
            <a:ext cx="1581368" cy="723767"/>
            <a:chOff x="406713" y="1180365"/>
            <a:chExt cx="1581368" cy="723767"/>
          </a:xfrm>
        </p:grpSpPr>
        <p:cxnSp>
          <p:nvCxnSpPr>
            <p:cNvPr id="554" name="Прямая соединительная линия 55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Скругленный прямоугольник 55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55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8" name="Прямоугольник 55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9" name="Прямоугольник 55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56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5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9520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8868" y="722989"/>
            <a:ext cx="12200868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35" name="Группа 534"/>
          <p:cNvGrpSpPr/>
          <p:nvPr/>
        </p:nvGrpSpPr>
        <p:grpSpPr>
          <a:xfrm>
            <a:off x="4507285" y="3141275"/>
            <a:ext cx="1581368" cy="723767"/>
            <a:chOff x="406713" y="1180365"/>
            <a:chExt cx="1581368" cy="723767"/>
          </a:xfrm>
        </p:grpSpPr>
        <p:cxnSp>
          <p:nvCxnSpPr>
            <p:cNvPr id="536" name="Прямая соединительная линия 53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Прямая соединительная линия 53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8" name="Скругленный прямоугольник 53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53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0" name="Прямоугольник 53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54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54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934807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9316"/>
            <a:ext cx="12192000" cy="612868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99" name="Группа 498"/>
          <p:cNvGrpSpPr/>
          <p:nvPr/>
        </p:nvGrpSpPr>
        <p:grpSpPr>
          <a:xfrm>
            <a:off x="4514632" y="2145032"/>
            <a:ext cx="1581368" cy="723767"/>
            <a:chOff x="406713" y="1180365"/>
            <a:chExt cx="1581368" cy="723767"/>
          </a:xfrm>
        </p:grpSpPr>
        <p:cxnSp>
          <p:nvCxnSpPr>
            <p:cNvPr id="500" name="Прямая соединительная линия 49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1" name="Прямая соединительная линия 50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2" name="Скругленный прямоугольник 50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31%</a:t>
              </a:r>
            </a:p>
          </p:txBody>
        </p:sp>
        <p:sp>
          <p:nvSpPr>
            <p:cNvPr id="50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04" name="Прямоугольник 50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рямоугольник 50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</a:p>
          </p:txBody>
        </p:sp>
        <p:sp>
          <p:nvSpPr>
            <p:cNvPr id="50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Ейский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0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3848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35805"/>
            <a:ext cx="12199936" cy="612219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62" name="Группа 561"/>
          <p:cNvGrpSpPr/>
          <p:nvPr/>
        </p:nvGrpSpPr>
        <p:grpSpPr>
          <a:xfrm>
            <a:off x="4671726" y="2039497"/>
            <a:ext cx="1581368" cy="723767"/>
            <a:chOff x="406713" y="1180365"/>
            <a:chExt cx="1581368" cy="723767"/>
          </a:xfrm>
        </p:grpSpPr>
        <p:cxnSp>
          <p:nvCxnSpPr>
            <p:cNvPr id="563" name="Прямая соединительная линия 56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65" name="Скругленный прямоугольник 56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12%</a:t>
              </a:r>
            </a:p>
          </p:txBody>
        </p:sp>
        <p:sp>
          <p:nvSpPr>
            <p:cNvPr id="56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67" name="Прямоугольник 56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68" name="Прямоугольник 56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</a:p>
          </p:txBody>
        </p:sp>
        <p:sp>
          <p:nvSpPr>
            <p:cNvPr id="56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Приморско-Ахтарский</a:t>
              </a:r>
              <a:r>
                <a:rPr lang="ru-RU" sz="900" dirty="0"/>
                <a:t> р-н</a:t>
              </a:r>
            </a:p>
          </p:txBody>
        </p:sp>
        <p:sp>
          <p:nvSpPr>
            <p:cNvPr id="57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04306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8" y="704958"/>
            <a:ext cx="12199937" cy="6153042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53" name="Группа 552"/>
          <p:cNvGrpSpPr/>
          <p:nvPr/>
        </p:nvGrpSpPr>
        <p:grpSpPr>
          <a:xfrm>
            <a:off x="2374810" y="2667086"/>
            <a:ext cx="1581368" cy="723767"/>
            <a:chOff x="406713" y="1180365"/>
            <a:chExt cx="1581368" cy="723767"/>
          </a:xfrm>
        </p:grpSpPr>
        <p:cxnSp>
          <p:nvCxnSpPr>
            <p:cNvPr id="554" name="Прямая соединительная линия 55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6" name="Скругленный прямоугольник 55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14%</a:t>
              </a:r>
            </a:p>
          </p:txBody>
        </p:sp>
        <p:sp>
          <p:nvSpPr>
            <p:cNvPr id="55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8" name="Прямоугольник 55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1317/653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9" name="Прямоугольник 55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42126/131529 </a:t>
              </a:r>
            </a:p>
          </p:txBody>
        </p:sp>
        <p:sp>
          <p:nvSpPr>
            <p:cNvPr id="56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Славянский р-н</a:t>
              </a:r>
            </a:p>
          </p:txBody>
        </p:sp>
        <p:sp>
          <p:nvSpPr>
            <p:cNvPr id="5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0086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8969"/>
            <a:ext cx="12192000" cy="612121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44" name="Группа 543"/>
          <p:cNvGrpSpPr/>
          <p:nvPr/>
        </p:nvGrpSpPr>
        <p:grpSpPr>
          <a:xfrm>
            <a:off x="4162972" y="2939719"/>
            <a:ext cx="1581368" cy="723767"/>
            <a:chOff x="406713" y="1180365"/>
            <a:chExt cx="1581368" cy="723767"/>
          </a:xfrm>
        </p:grpSpPr>
        <p:cxnSp>
          <p:nvCxnSpPr>
            <p:cNvPr id="545" name="Прямая соединительная линия 544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6" name="Прямая соединительная линия 545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7" name="Скругленный прямоугольник 546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18%</a:t>
              </a:r>
            </a:p>
          </p:txBody>
        </p:sp>
        <p:sp>
          <p:nvSpPr>
            <p:cNvPr id="548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9" name="Прямоугольник 548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1967/619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0" name="Прямоугольник 549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43427/120552 </a:t>
              </a:r>
            </a:p>
          </p:txBody>
        </p:sp>
        <p:sp>
          <p:nvSpPr>
            <p:cNvPr id="551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Темрюкский р-н</a:t>
              </a:r>
            </a:p>
          </p:txBody>
        </p:sp>
        <p:sp>
          <p:nvSpPr>
            <p:cNvPr id="552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62672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18" y="707712"/>
            <a:ext cx="12190182" cy="614247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35" name="Группа 534"/>
          <p:cNvGrpSpPr/>
          <p:nvPr/>
        </p:nvGrpSpPr>
        <p:grpSpPr>
          <a:xfrm>
            <a:off x="4081342" y="3100360"/>
            <a:ext cx="1581368" cy="723767"/>
            <a:chOff x="406713" y="1180365"/>
            <a:chExt cx="1581368" cy="723767"/>
          </a:xfrm>
        </p:grpSpPr>
        <p:cxnSp>
          <p:nvCxnSpPr>
            <p:cNvPr id="536" name="Прямая соединительная линия 53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7" name="Прямая соединительная линия 53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8" name="Скругленный прямоугольник 53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</a:p>
          </p:txBody>
        </p:sp>
        <p:sp>
          <p:nvSpPr>
            <p:cNvPr id="53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0" name="Прямоугольник 53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</a:p>
          </p:txBody>
        </p:sp>
        <p:sp>
          <p:nvSpPr>
            <p:cNvPr id="54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Новороссийск</a:t>
              </a:r>
            </a:p>
          </p:txBody>
        </p:sp>
        <p:sp>
          <p:nvSpPr>
            <p:cNvPr id="54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423249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" y="722989"/>
            <a:ext cx="1217373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26" name="Группа 525"/>
          <p:cNvGrpSpPr/>
          <p:nvPr/>
        </p:nvGrpSpPr>
        <p:grpSpPr>
          <a:xfrm>
            <a:off x="3409998" y="3617232"/>
            <a:ext cx="1581368" cy="723767"/>
            <a:chOff x="406713" y="1180365"/>
            <a:chExt cx="1581368" cy="723767"/>
          </a:xfrm>
        </p:grpSpPr>
        <p:cxnSp>
          <p:nvCxnSpPr>
            <p:cNvPr id="527" name="Прямая соединительная линия 526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8" name="Прямая соединительная линия 527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9" name="Скругленный прямоугольник 528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</a:p>
          </p:txBody>
        </p:sp>
        <p:sp>
          <p:nvSpPr>
            <p:cNvPr id="530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1" name="Прямоугольник 530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320/156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рямоугольник 531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6711/68663 </a:t>
              </a:r>
            </a:p>
          </p:txBody>
        </p:sp>
        <p:sp>
          <p:nvSpPr>
            <p:cNvPr id="533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Геленджик</a:t>
              </a:r>
            </a:p>
          </p:txBody>
        </p:sp>
        <p:sp>
          <p:nvSpPr>
            <p:cNvPr id="534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861649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22989"/>
            <a:ext cx="12199936" cy="613501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71" name="Группа 570"/>
          <p:cNvGrpSpPr/>
          <p:nvPr/>
        </p:nvGrpSpPr>
        <p:grpSpPr>
          <a:xfrm>
            <a:off x="4392542" y="2626457"/>
            <a:ext cx="1581368" cy="723767"/>
            <a:chOff x="406713" y="1180365"/>
            <a:chExt cx="1581368" cy="723767"/>
          </a:xfrm>
        </p:grpSpPr>
        <p:cxnSp>
          <p:nvCxnSpPr>
            <p:cNvPr id="572" name="Прямая соединительная линия 571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3" name="Прямая соединительная линия 572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4" name="Скругленный прямоугольник 573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39%</a:t>
              </a:r>
            </a:p>
          </p:txBody>
        </p:sp>
        <p:sp>
          <p:nvSpPr>
            <p:cNvPr id="575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76" name="Прямоугольник 575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9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1091/442</a:t>
              </a:r>
              <a:endPara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7" name="Прямоугольник 576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32511/94927</a:t>
              </a:r>
            </a:p>
          </p:txBody>
        </p:sp>
        <p:sp>
          <p:nvSpPr>
            <p:cNvPr id="578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err="1"/>
                <a:t>Абинский</a:t>
              </a:r>
              <a:r>
                <a:rPr lang="ru-RU" sz="900" dirty="0"/>
                <a:t> р-н </a:t>
              </a:r>
            </a:p>
          </p:txBody>
        </p:sp>
        <p:sp>
          <p:nvSpPr>
            <p:cNvPr id="579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6986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707398"/>
            <a:ext cx="12199936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31.07.2024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r>
              <a:rPr lang="ru-RU" altLang="ru-RU" sz="700" i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7 </a:t>
            </a:r>
          </a:p>
          <a:p>
            <a:pPr defTabSz="1727942">
              <a:spcBef>
                <a:spcPct val="0"/>
              </a:spcBef>
            </a:pP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.07.2024 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alt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Годлевская А.Ю.</a:t>
            </a:r>
            <a:endParaRPr lang="ru-RU" alt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defTabSz="1727942">
              <a:spcBef>
                <a:spcPct val="0"/>
              </a:spcBef>
            </a:pP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517" name="Группа 516"/>
          <p:cNvGrpSpPr/>
          <p:nvPr/>
        </p:nvGrpSpPr>
        <p:grpSpPr>
          <a:xfrm>
            <a:off x="4610480" y="2868799"/>
            <a:ext cx="1581368" cy="723767"/>
            <a:chOff x="406713" y="1180365"/>
            <a:chExt cx="1581368" cy="723767"/>
          </a:xfrm>
        </p:grpSpPr>
        <p:cxnSp>
          <p:nvCxnSpPr>
            <p:cNvPr id="518" name="Прямая соединительная линия 51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0" name="Скругленный прямоугольник 51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52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22" name="Прямоугольник 52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рямоугольник 52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52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2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303081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9306</TotalTime>
  <Words>1863</Words>
  <Application>Microsoft Office PowerPoint</Application>
  <PresentationFormat>Широкоэкранный</PresentationFormat>
  <Paragraphs>588</Paragraphs>
  <Slides>17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17</vt:i4>
      </vt:variant>
    </vt:vector>
  </HeadingPairs>
  <TitlesOfParts>
    <vt:vector size="22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925</cp:revision>
  <cp:lastPrinted>2020-12-03T08:05:56Z</cp:lastPrinted>
  <dcterms:created xsi:type="dcterms:W3CDTF">2019-08-03T04:06:07Z</dcterms:created>
  <dcterms:modified xsi:type="dcterms:W3CDTF">2024-07-30T07:02:16Z</dcterms:modified>
</cp:coreProperties>
</file>