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4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4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88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18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150"/>
            <a:ext cx="4307343" cy="340994"/>
          </a:xfrm>
          <a:prstGeom prst="rect">
            <a:avLst/>
          </a:prstGeom>
        </p:spPr>
        <p:txBody>
          <a:bodyPr vert="horz" lIns="88076" tIns="44032" rIns="88076" bIns="44032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4" y="150"/>
            <a:ext cx="4307343" cy="340994"/>
          </a:xfrm>
          <a:prstGeom prst="rect">
            <a:avLst/>
          </a:prstGeom>
        </p:spPr>
        <p:txBody>
          <a:bodyPr vert="horz" lIns="88076" tIns="44032" rIns="88076" bIns="44032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26.06.2023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8" y="6466234"/>
            <a:ext cx="4307343" cy="340992"/>
          </a:xfrm>
          <a:prstGeom prst="rect">
            <a:avLst/>
          </a:prstGeom>
        </p:spPr>
        <p:txBody>
          <a:bodyPr vert="horz" lIns="88076" tIns="44032" rIns="88076" bIns="44032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4" y="6466234"/>
            <a:ext cx="4307343" cy="340992"/>
          </a:xfrm>
          <a:prstGeom prst="rect">
            <a:avLst/>
          </a:prstGeom>
        </p:spPr>
        <p:txBody>
          <a:bodyPr vert="horz" lIns="88076" tIns="44032" rIns="88076" bIns="44032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2"/>
            <a:ext cx="4307045" cy="341543"/>
          </a:xfrm>
          <a:prstGeom prst="rect">
            <a:avLst/>
          </a:prstGeom>
        </p:spPr>
        <p:txBody>
          <a:bodyPr vert="horz" lIns="95369" tIns="47683" rIns="95369" bIns="47683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2"/>
            <a:ext cx="4307045" cy="341543"/>
          </a:xfrm>
          <a:prstGeom prst="rect">
            <a:avLst/>
          </a:prstGeom>
        </p:spPr>
        <p:txBody>
          <a:bodyPr vert="horz" lIns="95369" tIns="47683" rIns="95369" bIns="47683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26.06.2023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69" tIns="47683" rIns="95369" bIns="4768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4" y="3275987"/>
            <a:ext cx="7951469" cy="2680335"/>
          </a:xfrm>
          <a:prstGeom prst="rect">
            <a:avLst/>
          </a:prstGeom>
        </p:spPr>
        <p:txBody>
          <a:bodyPr vert="horz" lIns="95369" tIns="47683" rIns="95369" bIns="4768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1"/>
            <a:ext cx="4307045" cy="341541"/>
          </a:xfrm>
          <a:prstGeom prst="rect">
            <a:avLst/>
          </a:prstGeom>
        </p:spPr>
        <p:txBody>
          <a:bodyPr vert="horz" lIns="95369" tIns="47683" rIns="95369" bIns="47683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1"/>
            <a:ext cx="4307045" cy="341541"/>
          </a:xfrm>
          <a:prstGeom prst="rect">
            <a:avLst/>
          </a:prstGeom>
        </p:spPr>
        <p:txBody>
          <a:bodyPr vert="horz" lIns="95369" tIns="47683" rIns="95369" bIns="47683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26.06.2023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87110" y="514709"/>
            <a:ext cx="8650234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" y="2631847"/>
            <a:ext cx="1961281" cy="218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" y="4775832"/>
            <a:ext cx="1982832" cy="21201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70417" y="3970343"/>
            <a:ext cx="504771" cy="18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1500" dirty="0">
                <a:solidFill>
                  <a:srgbClr val="000000"/>
                </a:solidFill>
                <a:latin typeface="Arial" charset="0"/>
                <a:cs typeface="Arial" pitchFamily="34" charset="0"/>
              </a:rPr>
              <a:t>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2294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78705" y="121637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4" name="Rectangle 637"/>
          <p:cNvSpPr>
            <a:spLocks noChangeArrowheads="1"/>
          </p:cNvSpPr>
          <p:nvPr/>
        </p:nvSpPr>
        <p:spPr bwMode="auto">
          <a:xfrm rot="21334256">
            <a:off x="4992893" y="6054801"/>
            <a:ext cx="460358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 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82583" y="4241277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72432" y="7047380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46482" y="2912846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628501"/>
            <a:ext cx="2218842" cy="6220953"/>
            <a:chOff x="-31380" y="637047"/>
            <a:chExt cx="2218842" cy="622095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3704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4586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333" y="643224"/>
            <a:ext cx="5674976" cy="167451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Местами кратковременный дождь, гроза, в отдельных районах сильный дождь, днем с градом. Ветер западной четверти 4-9 м/с, местами порывы 12-14 м/с, при грозе порывы 15-18 м/с. Температура воздуха ночью 17…22°, местами в юго-восточных предгорных районах 13…18°, днем 24…29°; в горах ночью 9…14°, днем 15…20°.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18….23°, днем 25…30°.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Кратковременный дождь, гроза. Ветер западной четверти 4-9 м/с, порывы 12-14 м/с. Температура воздуха ночью 18…20°, днем 27…29°.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-16365" y="484808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" y="632484"/>
            <a:ext cx="1950812" cy="20006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141" y="3119215"/>
            <a:ext cx="2287676" cy="12108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9" y="657711"/>
            <a:ext cx="9151071" cy="62334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778" y="1066884"/>
            <a:ext cx="2931064" cy="1817173"/>
          </a:xfrm>
          <a:prstGeom prst="rect">
            <a:avLst/>
          </a:prstGeom>
          <a:solidFill>
            <a:schemeClr val="tx1"/>
          </a:solidFill>
          <a:ln w="6350"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10.00 27</a:t>
            </a:r>
            <a:r>
              <a:rPr lang="en-US" dirty="0" smtClean="0"/>
              <a:t>.</a:t>
            </a:r>
            <a:r>
              <a:rPr lang="ru-RU" dirty="0" smtClean="0"/>
              <a:t>06.2023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93896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1698" y="5197970"/>
            <a:ext cx="2550860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6121" y="5162306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207732" y="657711"/>
            <a:ext cx="294042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27.06.2023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206778" y="2874310"/>
            <a:ext cx="2938021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20148" y="3051995"/>
            <a:ext cx="2219944" cy="1284314"/>
            <a:chOff x="6925166" y="2759077"/>
            <a:chExt cx="2219944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25166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859891" y="4308517"/>
            <a:ext cx="1364409" cy="655741"/>
            <a:chOff x="1314080" y="4123065"/>
            <a:chExt cx="1364409" cy="655741"/>
          </a:xfrm>
        </p:grpSpPr>
        <p:sp>
          <p:nvSpPr>
            <p:cNvPr id="299" name="Прямоугольник 298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1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2" name="Группа 301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3" name="Прямоугольник 302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338061" y="4875129"/>
            <a:ext cx="1408394" cy="668148"/>
            <a:chOff x="2797179" y="4974993"/>
            <a:chExt cx="1408394" cy="668148"/>
          </a:xfrm>
        </p:grpSpPr>
        <p:sp>
          <p:nvSpPr>
            <p:cNvPr id="291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2" name="Прямоугольник 291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4" name="Группа 293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5" name="Прямоугольник 29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180697" y="5771628"/>
            <a:ext cx="1366812" cy="631688"/>
            <a:chOff x="3572000" y="5650107"/>
            <a:chExt cx="1366812" cy="631688"/>
          </a:xfrm>
        </p:grpSpPr>
        <p:sp>
          <p:nvSpPr>
            <p:cNvPr id="283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8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4" name="Прямоугольник 283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6" name="Группа 285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7" name="Прямоугольник 286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141238" y="4765578"/>
            <a:ext cx="1372441" cy="641853"/>
            <a:chOff x="4453495" y="5055815"/>
            <a:chExt cx="1372441" cy="641853"/>
          </a:xfrm>
        </p:grpSpPr>
        <p:sp>
          <p:nvSpPr>
            <p:cNvPr id="274" name="Прямоугольник 2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7" name="Группа 2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79" name="Прямоугольник 278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393226" y="3606248"/>
            <a:ext cx="1369333" cy="647385"/>
            <a:chOff x="2664817" y="3897818"/>
            <a:chExt cx="1369333" cy="647385"/>
          </a:xfrm>
        </p:grpSpPr>
        <p:sp>
          <p:nvSpPr>
            <p:cNvPr id="266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7" name="Прямоугольник 266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69" name="Группа 268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4817" y="4040742"/>
              <a:ext cx="1361163" cy="172484"/>
              <a:chOff x="519470" y="3609298"/>
              <a:chExt cx="1361163" cy="172484"/>
            </a:xfrm>
          </p:grpSpPr>
          <p:sp>
            <p:nvSpPr>
              <p:cNvPr id="270" name="Прямоугольник 269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916644" y="2765675"/>
            <a:ext cx="1377075" cy="668769"/>
            <a:chOff x="3158215" y="2970813"/>
            <a:chExt cx="1377075" cy="668769"/>
          </a:xfrm>
        </p:grpSpPr>
        <p:sp>
          <p:nvSpPr>
            <p:cNvPr id="257" name="Прямоугольник 256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76469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73296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9978" y="2970813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0" name="Группа 259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1" name="Прямоугольник 260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102217" y="2436830"/>
            <a:ext cx="1556090" cy="669715"/>
            <a:chOff x="1369062" y="2576777"/>
            <a:chExt cx="1556090" cy="669715"/>
          </a:xfrm>
        </p:grpSpPr>
        <p:sp>
          <p:nvSpPr>
            <p:cNvPr id="249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0" name="Прямоугольник 249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10658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8460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2" name="Группа 251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3" name="Прямоугольник 252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184262" y="2037467"/>
            <a:ext cx="1369868" cy="632805"/>
            <a:chOff x="2815304" y="2038741"/>
            <a:chExt cx="1369868" cy="632805"/>
          </a:xfrm>
        </p:grpSpPr>
        <p:sp>
          <p:nvSpPr>
            <p:cNvPr id="225" name="Прямоугольник 224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24079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0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5067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1" name="Группа 230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232" name="Прямоугольник 231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977002" y="1375839"/>
            <a:ext cx="1368304" cy="667742"/>
            <a:chOff x="1795121" y="1409099"/>
            <a:chExt cx="1368304" cy="667742"/>
          </a:xfrm>
        </p:grpSpPr>
        <p:sp>
          <p:nvSpPr>
            <p:cNvPr id="209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0" name="Прямоугольник 209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2" name="Группа 211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795121" y="1566669"/>
              <a:ext cx="1361163" cy="172484"/>
              <a:chOff x="519470" y="3609298"/>
              <a:chExt cx="1361163" cy="172484"/>
            </a:xfrm>
          </p:grpSpPr>
          <p:sp>
            <p:nvSpPr>
              <p:cNvPr id="213" name="Прямоугольник 212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64824" y="3230307"/>
            <a:ext cx="1364409" cy="655741"/>
            <a:chOff x="1314080" y="4123065"/>
            <a:chExt cx="1364409" cy="655741"/>
          </a:xfrm>
        </p:grpSpPr>
        <p:sp>
          <p:nvSpPr>
            <p:cNvPr id="162" name="Прямоугольник 161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4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65" name="Группа 164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99" name="Прямоугольник 198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41" y="5444975"/>
            <a:ext cx="2621078" cy="14461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62" y="649130"/>
            <a:ext cx="9168662" cy="622977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660786" y="3430379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111084" y="1575330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000581" y="2712183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441680" y="3430379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858105" y="6116984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6EC3EB-5B0F-48B2-B4BF-51F6A4E706CB}"/>
              </a:ext>
            </a:extLst>
          </p:cNvPr>
          <p:cNvSpPr txBox="1"/>
          <p:nvPr/>
        </p:nvSpPr>
        <p:spPr>
          <a:xfrm>
            <a:off x="191267" y="3700512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216585" flipV="1">
            <a:off x="2696330" y="2721863"/>
            <a:ext cx="825211" cy="5751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677616" flipH="1">
            <a:off x="1201160" y="2839109"/>
            <a:ext cx="509098" cy="72331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714380">
            <a:off x="3696057" y="4220112"/>
            <a:ext cx="695467" cy="51444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545556">
            <a:off x="2316859" y="5112533"/>
            <a:ext cx="695467" cy="51444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387997" flipH="1">
            <a:off x="4982593" y="1830055"/>
            <a:ext cx="581459" cy="41940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flipH="1">
            <a:off x="6401171" y="1981802"/>
            <a:ext cx="568253" cy="28956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2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573341</TotalTime>
  <Words>763</Words>
  <Application>Microsoft Office PowerPoint</Application>
  <PresentationFormat>Экран (4:3)</PresentationFormat>
  <Paragraphs>211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28735</cp:revision>
  <cp:lastPrinted>2023-06-10T19:57:43Z</cp:lastPrinted>
  <dcterms:created xsi:type="dcterms:W3CDTF">2014-09-08T13:21:12Z</dcterms:created>
  <dcterms:modified xsi:type="dcterms:W3CDTF">2023-06-26T12:43:41Z</dcterms:modified>
</cp:coreProperties>
</file>