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86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0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0713" b="3670"/>
          <a:stretch/>
        </p:blipFill>
        <p:spPr>
          <a:xfrm>
            <a:off x="12768" y="525101"/>
            <a:ext cx="12169298" cy="63283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" y="961710"/>
            <a:ext cx="2886446" cy="1596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" y="2803277"/>
            <a:ext cx="2887422" cy="1590403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257875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10885"/>
              </p:ext>
            </p:extLst>
          </p:nvPr>
        </p:nvGraphicFramePr>
        <p:xfrm>
          <a:off x="2925454" y="740503"/>
          <a:ext cx="9277318" cy="9452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6399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491825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8478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91921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39264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7172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98199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98930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9743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10322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20516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54242">
                <a:tc>
                  <a:txBody>
                    <a:bodyPr/>
                    <a:lstStyle/>
                    <a:p>
                      <a:pPr lvl="0" algn="ctr" defTabSz="9144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altLang="ru-RU" sz="9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Усть-Лабинск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11951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37589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8947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dirty="0" smtClean="0">
                          <a:latin typeface="Times New Roman"/>
                          <a:ea typeface="Times New Roman"/>
                        </a:rPr>
                        <a:t>36,354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0/37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УСТЬ-ЛАБИНСКОГО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26.06.2023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088826" y="4230577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759463" y="3422856"/>
            <a:ext cx="1534762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Усть-Лабинск</a:t>
            </a:r>
            <a:endParaRPr lang="ru-RU" altLang="ru-RU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>
            <a:off x="5937547" y="4980609"/>
            <a:ext cx="1031488" cy="19265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>
            <a:off x="5666434" y="4667555"/>
            <a:ext cx="157371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Кубань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9918392" y="3645649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4994644" y="1870609"/>
            <a:ext cx="2372009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lvl="0" algn="ctr">
              <a:defRPr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Усть-Лабинск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7" y="3026364"/>
            <a:ext cx="165176" cy="1365234"/>
          </a:xfrm>
          <a:prstGeom prst="rect">
            <a:avLst/>
          </a:prstGeom>
        </p:spPr>
      </p:pic>
      <p:sp>
        <p:nvSpPr>
          <p:cNvPr id="483" name="Прямоугольная выноска 482"/>
          <p:cNvSpPr/>
          <p:nvPr/>
        </p:nvSpPr>
        <p:spPr>
          <a:xfrm>
            <a:off x="5311316" y="3221839"/>
            <a:ext cx="1888245" cy="608597"/>
          </a:xfrm>
          <a:prstGeom prst="wedgeRectCallout">
            <a:avLst>
              <a:gd name="adj1" fmla="val 73509"/>
              <a:gd name="adj2" fmla="val -18114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Подтопленными остаются </a:t>
            </a:r>
          </a:p>
          <a:p>
            <a:pPr algn="ctr"/>
            <a:r>
              <a:rPr lang="ru-RU" sz="1000" smtClean="0">
                <a:latin typeface="Times New Roman"/>
                <a:ea typeface="Times New Roman"/>
              </a:rPr>
              <a:t>37 </a:t>
            </a:r>
            <a:r>
              <a:rPr lang="ru-RU" sz="1000" dirty="0" smtClean="0">
                <a:latin typeface="Times New Roman"/>
                <a:ea typeface="Times New Roman"/>
              </a:rPr>
              <a:t>придомовых территорий,</a:t>
            </a:r>
          </a:p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в домовладениях воды нет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2" name="Rectangle 152"/>
          <p:cNvSpPr>
            <a:spLocks noChangeArrowheads="1"/>
          </p:cNvSpPr>
          <p:nvPr/>
        </p:nvSpPr>
        <p:spPr bwMode="auto">
          <a:xfrm>
            <a:off x="10419882" y="626030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20:00 26.06.2023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А.Ю. Годлевская</a:t>
            </a: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aphicFrame>
        <p:nvGraphicFramePr>
          <p:cNvPr id="443" name="Таблица 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127288"/>
              </p:ext>
            </p:extLst>
          </p:nvPr>
        </p:nvGraphicFramePr>
        <p:xfrm>
          <a:off x="10471543" y="2008394"/>
          <a:ext cx="1717074" cy="243840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АГК- 0085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Усть-Лабинск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НЯ 36,920 м/запас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0,322 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ОЯ 37,620 м/запас 1,022 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37,216 (+0,042)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37,261 (+0,045)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37,258 (-0,003)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37,107 (-0,151)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36,598 (-0,509)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36,354 (-0,244)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35,212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(-0,142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26.06.2023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35,210 (-0,002)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27.06.2023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35,207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(-0,003) 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81DF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72" name="Прямоугольник 471"/>
          <p:cNvSpPr/>
          <p:nvPr/>
        </p:nvSpPr>
        <p:spPr bwMode="auto">
          <a:xfrm>
            <a:off x="7488972" y="426735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694243" y="432617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678883" y="412702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890363" y="41173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890363" y="4316456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8083810" y="40584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8" name="Прямоугольник 477"/>
          <p:cNvSpPr/>
          <p:nvPr/>
        </p:nvSpPr>
        <p:spPr bwMode="auto">
          <a:xfrm>
            <a:off x="8289081" y="41173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8273721" y="391815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8485201" y="390844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8" name="Прямоугольник 487"/>
          <p:cNvSpPr/>
          <p:nvPr/>
        </p:nvSpPr>
        <p:spPr bwMode="auto">
          <a:xfrm>
            <a:off x="8485201" y="410759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675438" y="38149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880709" y="38737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865349" y="367463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8076829" y="366492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8076829" y="386407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8270276" y="360610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8475547" y="366492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8460187" y="34657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8671667" y="345606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8671667" y="3655208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Прямоугольник 498"/>
          <p:cNvSpPr/>
          <p:nvPr/>
        </p:nvSpPr>
        <p:spPr bwMode="auto">
          <a:xfrm>
            <a:off x="7684979" y="336220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7890250" y="342102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7874890" y="322186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8086370" y="321215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4" name="Прямоугольник 503"/>
          <p:cNvSpPr/>
          <p:nvPr/>
        </p:nvSpPr>
        <p:spPr bwMode="auto">
          <a:xfrm>
            <a:off x="8086370" y="3411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5" name="Прямоугольник 504"/>
          <p:cNvSpPr/>
          <p:nvPr/>
        </p:nvSpPr>
        <p:spPr bwMode="auto">
          <a:xfrm>
            <a:off x="8279817" y="315333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6" name="Прямоугольник 505"/>
          <p:cNvSpPr/>
          <p:nvPr/>
        </p:nvSpPr>
        <p:spPr bwMode="auto">
          <a:xfrm>
            <a:off x="8485088" y="3212157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7" name="Прямоугольник 506"/>
          <p:cNvSpPr/>
          <p:nvPr/>
        </p:nvSpPr>
        <p:spPr bwMode="auto">
          <a:xfrm>
            <a:off x="8469728" y="301300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8" name="Прямоугольник 507"/>
          <p:cNvSpPr/>
          <p:nvPr/>
        </p:nvSpPr>
        <p:spPr bwMode="auto">
          <a:xfrm>
            <a:off x="8681208" y="300329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9" name="Прямоугольник 508"/>
          <p:cNvSpPr/>
          <p:nvPr/>
        </p:nvSpPr>
        <p:spPr bwMode="auto">
          <a:xfrm>
            <a:off x="8681208" y="320244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0" name="Прямоугольник 509"/>
          <p:cNvSpPr/>
          <p:nvPr/>
        </p:nvSpPr>
        <p:spPr bwMode="auto">
          <a:xfrm>
            <a:off x="8221126" y="258209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1" name="Прямоугольник 550"/>
          <p:cNvSpPr/>
          <p:nvPr/>
        </p:nvSpPr>
        <p:spPr bwMode="auto">
          <a:xfrm>
            <a:off x="8687799" y="409237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" name="Прямоугольник 551"/>
          <p:cNvSpPr/>
          <p:nvPr/>
        </p:nvSpPr>
        <p:spPr bwMode="auto">
          <a:xfrm>
            <a:off x="7661772" y="308498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" name="Прямоугольник 552"/>
          <p:cNvSpPr/>
          <p:nvPr/>
        </p:nvSpPr>
        <p:spPr bwMode="auto">
          <a:xfrm>
            <a:off x="8700946" y="3873790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4" name="Прямоугольник 553"/>
          <p:cNvSpPr/>
          <p:nvPr/>
        </p:nvSpPr>
        <p:spPr bwMode="auto">
          <a:xfrm>
            <a:off x="7505296" y="4000609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5" name="Прямоугольник 554"/>
          <p:cNvSpPr/>
          <p:nvPr/>
        </p:nvSpPr>
        <p:spPr bwMode="auto">
          <a:xfrm>
            <a:off x="8445327" y="280229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6" name="Прямоугольник 555"/>
          <p:cNvSpPr/>
          <p:nvPr/>
        </p:nvSpPr>
        <p:spPr bwMode="auto">
          <a:xfrm>
            <a:off x="8160750" y="2972714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7" name="Прямоугольник 556"/>
          <p:cNvSpPr/>
          <p:nvPr/>
        </p:nvSpPr>
        <p:spPr bwMode="auto">
          <a:xfrm>
            <a:off x="8233230" y="2773561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8" name="Прямоугольник 557"/>
          <p:cNvSpPr/>
          <p:nvPr/>
        </p:nvSpPr>
        <p:spPr bwMode="auto">
          <a:xfrm>
            <a:off x="8040532" y="2807022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9" name="Прямоугольник 558"/>
          <p:cNvSpPr/>
          <p:nvPr/>
        </p:nvSpPr>
        <p:spPr bwMode="auto">
          <a:xfrm>
            <a:off x="7950031" y="3005633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65938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9252</TotalTime>
  <Words>229</Words>
  <Application>Microsoft Office PowerPoint</Application>
  <PresentationFormat>Широкоэкранный</PresentationFormat>
  <Paragraphs>68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967</cp:revision>
  <cp:lastPrinted>2020-12-03T08:05:56Z</cp:lastPrinted>
  <dcterms:created xsi:type="dcterms:W3CDTF">2019-08-03T04:06:07Z</dcterms:created>
  <dcterms:modified xsi:type="dcterms:W3CDTF">2023-06-26T12:37:50Z</dcterms:modified>
</cp:coreProperties>
</file>