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07.11.2023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07.11.2023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07.11.2023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" y="626274"/>
            <a:ext cx="2104296" cy="20348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" y="4827603"/>
            <a:ext cx="2008005" cy="20268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" y="2655240"/>
            <a:ext cx="2097439" cy="21658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07.11.2023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51185" y="233536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790307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222" y="626421"/>
            <a:ext cx="5994778" cy="17052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Преимущественно без осадков. Ночью и в первую половину дня местами туман. Ветер южной четверти 4-9 м/с, днем местами порывы до 12 м/с. Температура воздуха ночью 4…9°, на Азовском побережье 8…13°, в предгорных районах местами 0…+5°; днем 16…21°; в горах ночью +4…-1°, днем 10…15°.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На Черноморском побережье: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Преимущественно без осадков. Ветер юго-восточный, южный 6-11 м/с, утром и днем местами порывы 12-14 м/с. Температура воздуха ночью 10…15°, днем 17…22°.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По г. Краснодару: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Без осадков. Ночью и в первую половину дня в низинах и у водоемов туман. Ветер южной четверти 4-9 м/с. Температура воздуха ночью 6…8°, днем 18…20°.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60" y="2574294"/>
            <a:ext cx="2291185" cy="12267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46" y="670370"/>
            <a:ext cx="9138292" cy="6229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73283"/>
            <a:ext cx="2947035" cy="18069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08.11.2023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0" y="5098840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74310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45610" y="408602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637857" y="4774276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215866" y="5638147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357397" y="4699293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497302" y="3386813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211621" y="2745475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118116" y="2585137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2876286" y="1970841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887608" y="1245539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2484"/>
              <a:chOff x="527196" y="3609298"/>
              <a:chExt cx="1361162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7181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-1058" y="3277056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2158"/>
              <a:ext cx="1361163" cy="179141"/>
              <a:chOff x="519470" y="3602641"/>
              <a:chExt cx="1361163" cy="179141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1" y="3602641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08.11.2023</a:t>
            </a:r>
            <a:endParaRPr lang="ru-RU" sz="1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40" y="5332516"/>
            <a:ext cx="2743790" cy="15262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082"/>
            <a:ext cx="9144000" cy="6327917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14271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522920" y="3739056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201255" y="1825374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079927" y="2932350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427986" y="3673627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133815" y="6168861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06916" y="2303971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443749" y="110391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632581">
            <a:off x="6118901" y="4297368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239257" flipH="1" flipV="1">
            <a:off x="7092119" y="744722"/>
            <a:ext cx="32016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69938">
            <a:off x="7383962" y="5109227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20572">
            <a:off x="6019546" y="5757146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66775" flipH="1" flipV="1">
            <a:off x="8760843" y="686315"/>
            <a:ext cx="32016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289622" flipH="1" flipV="1">
            <a:off x="8043232" y="1834622"/>
            <a:ext cx="32016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632581">
            <a:off x="1352317" y="3468992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69938">
            <a:off x="2617378" y="4280851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20572">
            <a:off x="1252962" y="4928770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632581">
            <a:off x="4498648" y="1438409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69938">
            <a:off x="5763709" y="2250268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20572">
            <a:off x="4399293" y="2898187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578567</TotalTime>
  <Words>792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29202</cp:revision>
  <cp:lastPrinted>2023-10-23T18:16:09Z</cp:lastPrinted>
  <dcterms:created xsi:type="dcterms:W3CDTF">2014-09-08T13:21:12Z</dcterms:created>
  <dcterms:modified xsi:type="dcterms:W3CDTF">2023-11-07T14:35:20Z</dcterms:modified>
</cp:coreProperties>
</file>