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31" r:id="rId2"/>
    <p:sldId id="343" r:id="rId3"/>
    <p:sldId id="345" r:id="rId4"/>
    <p:sldId id="344" r:id="rId5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09.11.2023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6380"/>
            <a:ext cx="12192000" cy="610380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08.11.2023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3158198" y="5679238"/>
            <a:ext cx="4031833" cy="723767"/>
            <a:chOff x="-2437751" y="1041952"/>
            <a:chExt cx="4031833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-2204356" y="1423495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-1951495" y="1565664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-1949131" y="1414583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-1949131" y="1272784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-2437751" y="1041952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-1542341" y="1565664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4884042" y="5597402"/>
            <a:ext cx="3775019" cy="723767"/>
            <a:chOff x="-2180937" y="1513451"/>
            <a:chExt cx="3775019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-1947542" y="1894994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-1694681" y="2037163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-1692317" y="1886082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-1692317" y="1744283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-2180937" y="1513451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-1285527" y="2037163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8" name="Группа 497"/>
          <p:cNvGrpSpPr/>
          <p:nvPr/>
        </p:nvGrpSpPr>
        <p:grpSpPr>
          <a:xfrm>
            <a:off x="5373269" y="4609091"/>
            <a:ext cx="1581368" cy="723767"/>
            <a:chOff x="406713" y="1180365"/>
            <a:chExt cx="1581368" cy="723767"/>
          </a:xfrm>
        </p:grpSpPr>
        <p:cxnSp>
          <p:nvCxnSpPr>
            <p:cNvPr id="499" name="Прямая соединительная линия 4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Скругленный прямоугольник 5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3" name="Прямоугольник 5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4" name="Прямоугольник 5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2424758" y="5027828"/>
            <a:ext cx="3384133" cy="723767"/>
            <a:chOff x="-1790051" y="1273397"/>
            <a:chExt cx="3384133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-1556656" y="165494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-1303795" y="179710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-1301431" y="164602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-1301431" y="150422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-1790051" y="127339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-894641" y="179710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1335685" y="4799166"/>
            <a:ext cx="2659564" cy="723767"/>
            <a:chOff x="-1065482" y="1504303"/>
            <a:chExt cx="2659564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-832087" y="188584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-584417" y="202801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-576862" y="187693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-576862" y="173513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-1065482" y="150430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-170072" y="202801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595679" y="4101164"/>
            <a:ext cx="2239951" cy="723767"/>
            <a:chOff x="-645869" y="1369883"/>
            <a:chExt cx="2239951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-412474" y="175142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-159613" y="189359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-157249" y="174251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-157249" y="160071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-645869" y="136988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249541" y="189359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6" name="Группа 515"/>
          <p:cNvGrpSpPr/>
          <p:nvPr/>
        </p:nvGrpSpPr>
        <p:grpSpPr>
          <a:xfrm>
            <a:off x="4328961" y="4761535"/>
            <a:ext cx="2914274" cy="816885"/>
            <a:chOff x="3074032" y="2699762"/>
            <a:chExt cx="2980536" cy="800730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3137862" y="3041355"/>
              <a:ext cx="282864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3949617" y="3284760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TextBox 23"/>
            <p:cNvSpPr txBox="1">
              <a:spLocks noChangeAspect="1"/>
            </p:cNvSpPr>
            <p:nvPr/>
          </p:nvSpPr>
          <p:spPr>
            <a:xfrm>
              <a:off x="3484879" y="3285538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22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>
            <a:xfrm>
              <a:off x="3420724" y="3111929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 bwMode="auto">
            <a:xfrm>
              <a:off x="3420726" y="294672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TextBox 10"/>
            <p:cNvSpPr txBox="1"/>
            <p:nvPr/>
          </p:nvSpPr>
          <p:spPr>
            <a:xfrm>
              <a:off x="3074032" y="269976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Апшеронский р-н</a:t>
              </a:r>
              <a:endParaRPr lang="ru-RU" sz="900" dirty="0"/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3101154" y="3996517"/>
            <a:ext cx="2366416" cy="812629"/>
            <a:chOff x="-77875" y="3257474"/>
            <a:chExt cx="2366416" cy="812629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7" name="Прямая соединительная линия 526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Скругленный прямоугольник 527"/>
            <p:cNvSpPr/>
            <p:nvPr/>
          </p:nvSpPr>
          <p:spPr>
            <a:xfrm>
              <a:off x="155520" y="374093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529" name="TextBox 23"/>
            <p:cNvSpPr txBox="1">
              <a:spLocks noChangeAspect="1"/>
            </p:cNvSpPr>
            <p:nvPr/>
          </p:nvSpPr>
          <p:spPr>
            <a:xfrm>
              <a:off x="764473" y="386022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0" name="TextBox 23"/>
            <p:cNvSpPr txBox="1">
              <a:spLocks noChangeAspect="1"/>
            </p:cNvSpPr>
            <p:nvPr/>
          </p:nvSpPr>
          <p:spPr>
            <a:xfrm>
              <a:off x="410745" y="387004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  <p:sp>
          <p:nvSpPr>
            <p:cNvPr id="531" name="Прямоугольник 530"/>
            <p:cNvSpPr/>
            <p:nvPr/>
          </p:nvSpPr>
          <p:spPr>
            <a:xfrm>
              <a:off x="410744" y="373202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 bwMode="auto">
            <a:xfrm>
              <a:off x="410745" y="359022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TextBox 10"/>
            <p:cNvSpPr txBox="1"/>
            <p:nvPr/>
          </p:nvSpPr>
          <p:spPr>
            <a:xfrm>
              <a:off x="-77875" y="335939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1818909" y="3297622"/>
            <a:ext cx="2631583" cy="710707"/>
            <a:chOff x="-343042" y="3111250"/>
            <a:chExt cx="2631583" cy="71070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-109647" y="3492793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499306" y="3612081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145578" y="3621902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145578" y="3483881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145578" y="3342082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-343042" y="3111250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Красноармейский р-н</a:t>
              </a:r>
              <a:endParaRPr lang="ru-RU" sz="900" dirty="0"/>
            </a:p>
          </p:txBody>
        </p:sp>
      </p:grpSp>
      <p:grpSp>
        <p:nvGrpSpPr>
          <p:cNvPr id="543" name="Группа 542"/>
          <p:cNvGrpSpPr/>
          <p:nvPr/>
        </p:nvGrpSpPr>
        <p:grpSpPr>
          <a:xfrm>
            <a:off x="2751768" y="1131672"/>
            <a:ext cx="1581368" cy="723767"/>
            <a:chOff x="406713" y="1180365"/>
            <a:chExt cx="1581368" cy="723767"/>
          </a:xfrm>
        </p:grpSpPr>
        <p:cxnSp>
          <p:nvCxnSpPr>
            <p:cNvPr id="544" name="Прямая соединительная линия 5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Скругленный прямоугольник 5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8" name="Прямоугольник 5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5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4155149" y="1788575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Каневской р-н</a:t>
              </a:r>
              <a:endParaRPr lang="ru-RU" sz="900" dirty="0"/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3189009" y="3123262"/>
            <a:ext cx="2416838" cy="723767"/>
            <a:chOff x="-822756" y="1463328"/>
            <a:chExt cx="241683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-589361" y="1844871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-341691" y="1987040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-334136" y="1835959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-334136" y="1694160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-822756" y="1463328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Тимашевский р-н</a:t>
              </a:r>
              <a:endParaRPr lang="ru-RU" sz="900" dirty="0"/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72654" y="1987040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2582625" y="2125527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Приморско-Ахтарский р-н</a:t>
              </a:r>
              <a:endParaRPr lang="ru-RU" sz="900" dirty="0"/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5613164" y="3118444"/>
            <a:ext cx="3280210" cy="723767"/>
            <a:chOff x="-1686128" y="1282767"/>
            <a:chExt cx="3280210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-1452733" y="166431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-1199872" y="180647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-1197508" y="165539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1475/284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-1197508" y="151359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-1686128" y="128276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Кавказский р-н</a:t>
              </a:r>
              <a:endParaRPr lang="ru-RU" sz="900" dirty="0"/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-790718" y="180647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432447" y="3460174"/>
            <a:ext cx="2657980" cy="816885"/>
            <a:chOff x="3336153" y="2809852"/>
            <a:chExt cx="2718415" cy="800729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3399984" y="3151444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4211738" y="3394851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TextBox 23"/>
            <p:cNvSpPr txBox="1">
              <a:spLocks noChangeAspect="1"/>
            </p:cNvSpPr>
            <p:nvPr/>
          </p:nvSpPr>
          <p:spPr>
            <a:xfrm>
              <a:off x="3747000" y="3395627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11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>
            <a:xfrm>
              <a:off x="3682847" y="3222021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Прямоугольник 594"/>
            <p:cNvSpPr/>
            <p:nvPr/>
          </p:nvSpPr>
          <p:spPr bwMode="auto">
            <a:xfrm>
              <a:off x="3682847" y="305681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TextBox 10"/>
            <p:cNvSpPr txBox="1"/>
            <p:nvPr/>
          </p:nvSpPr>
          <p:spPr>
            <a:xfrm>
              <a:off x="3336153" y="280985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Усть-Лабинский р-н</a:t>
              </a:r>
              <a:endParaRPr lang="ru-RU" sz="900" dirty="0"/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380432" y="2304901"/>
            <a:ext cx="3294487" cy="726128"/>
            <a:chOff x="2760081" y="2691233"/>
            <a:chExt cx="3294487" cy="726128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2931074" y="3032826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3547189" y="3186280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3281337" y="3198036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7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3205335" y="3103401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760/500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3186503" y="2938192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12714/35918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2760081" y="2691233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Новопокровский р-н</a:t>
              </a:r>
              <a:endParaRPr lang="ru-RU" sz="900" dirty="0"/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5522258" y="1514542"/>
            <a:ext cx="4004156" cy="726128"/>
            <a:chOff x="4947736" y="3873344"/>
            <a:chExt cx="4004156" cy="726128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8827749" y="432372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8951892" y="449968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5118729" y="4214937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5734844" y="4368391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5468992" y="4380147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5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5392990" y="4285512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693/959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5374158" y="4120303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11048/31303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4947736" y="3873344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Белоглинский </a:t>
              </a:r>
              <a:r>
                <a:rPr lang="ru-RU" sz="900" dirty="0"/>
                <a:t>р-н</a:t>
              </a: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4053807" y="926497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Щербиновский р-н</a:t>
              </a:r>
              <a:endParaRPr lang="ru-RU" sz="900" dirty="0"/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6912"/>
            <a:ext cx="12173735" cy="612327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08.11.2023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3158198" y="5679238"/>
            <a:ext cx="4031833" cy="723767"/>
            <a:chOff x="-2437751" y="1041952"/>
            <a:chExt cx="4031833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-2204356" y="1423495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-1951495" y="1565664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-1949131" y="1414583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-1949131" y="1272784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-2437751" y="1041952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-1542341" y="1565664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4884042" y="5597402"/>
            <a:ext cx="3775019" cy="723767"/>
            <a:chOff x="-2180937" y="1513451"/>
            <a:chExt cx="3775019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-1947542" y="1894994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-1694681" y="2037163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-1692317" y="1886082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-1692317" y="1744283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-2180937" y="1513451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-1285527" y="2037163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8" name="Группа 497"/>
          <p:cNvGrpSpPr/>
          <p:nvPr/>
        </p:nvGrpSpPr>
        <p:grpSpPr>
          <a:xfrm>
            <a:off x="5373269" y="4609091"/>
            <a:ext cx="1581368" cy="723767"/>
            <a:chOff x="406713" y="1180365"/>
            <a:chExt cx="1581368" cy="723767"/>
          </a:xfrm>
        </p:grpSpPr>
        <p:cxnSp>
          <p:nvCxnSpPr>
            <p:cNvPr id="499" name="Прямая соединительная линия 4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Скругленный прямоугольник 5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3" name="Прямоугольник 5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4" name="Прямоугольник 5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2424758" y="5027828"/>
            <a:ext cx="3384133" cy="723767"/>
            <a:chOff x="-1790051" y="1273397"/>
            <a:chExt cx="3384133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-1556656" y="165494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-1303795" y="179710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-1301431" y="164602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-1301431" y="150422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-1790051" y="127339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-894641" y="179710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1335685" y="4799166"/>
            <a:ext cx="2659564" cy="723767"/>
            <a:chOff x="-1065482" y="1504303"/>
            <a:chExt cx="2659564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-832087" y="188584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-584417" y="202801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-576862" y="187693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-576862" y="173513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-1065482" y="150430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-170072" y="202801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595679" y="4101164"/>
            <a:ext cx="2239951" cy="723767"/>
            <a:chOff x="-645869" y="1369883"/>
            <a:chExt cx="2239951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-412474" y="175142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-159613" y="189359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-157249" y="174251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-157249" y="160071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-645869" y="136988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249541" y="189359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6" name="Группа 515"/>
          <p:cNvGrpSpPr/>
          <p:nvPr/>
        </p:nvGrpSpPr>
        <p:grpSpPr>
          <a:xfrm>
            <a:off x="4328961" y="4761535"/>
            <a:ext cx="2914274" cy="816885"/>
            <a:chOff x="3074032" y="2699762"/>
            <a:chExt cx="2980536" cy="800730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3137862" y="3041355"/>
              <a:ext cx="282864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3949617" y="3284760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TextBox 23"/>
            <p:cNvSpPr txBox="1">
              <a:spLocks noChangeAspect="1"/>
            </p:cNvSpPr>
            <p:nvPr/>
          </p:nvSpPr>
          <p:spPr>
            <a:xfrm>
              <a:off x="3484879" y="3285538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>
            <a:xfrm>
              <a:off x="3420724" y="3111929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 bwMode="auto">
            <a:xfrm>
              <a:off x="3420726" y="294672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TextBox 10"/>
            <p:cNvSpPr txBox="1"/>
            <p:nvPr/>
          </p:nvSpPr>
          <p:spPr>
            <a:xfrm>
              <a:off x="3074032" y="269976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Апшеронский р-н</a:t>
              </a:r>
              <a:endParaRPr lang="ru-RU" sz="900" dirty="0"/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3101154" y="3996517"/>
            <a:ext cx="2366416" cy="812629"/>
            <a:chOff x="-77875" y="3257474"/>
            <a:chExt cx="2366416" cy="812629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7" name="Прямая соединительная линия 526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Скругленный прямоугольник 527"/>
            <p:cNvSpPr/>
            <p:nvPr/>
          </p:nvSpPr>
          <p:spPr>
            <a:xfrm>
              <a:off x="155520" y="374093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529" name="TextBox 23"/>
            <p:cNvSpPr txBox="1">
              <a:spLocks noChangeAspect="1"/>
            </p:cNvSpPr>
            <p:nvPr/>
          </p:nvSpPr>
          <p:spPr>
            <a:xfrm>
              <a:off x="764473" y="386022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0" name="TextBox 23"/>
            <p:cNvSpPr txBox="1">
              <a:spLocks noChangeAspect="1"/>
            </p:cNvSpPr>
            <p:nvPr/>
          </p:nvSpPr>
          <p:spPr>
            <a:xfrm>
              <a:off x="410745" y="387004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1" name="Прямоугольник 530"/>
            <p:cNvSpPr/>
            <p:nvPr/>
          </p:nvSpPr>
          <p:spPr>
            <a:xfrm>
              <a:off x="410744" y="373202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 bwMode="auto">
            <a:xfrm>
              <a:off x="410745" y="359022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TextBox 10"/>
            <p:cNvSpPr txBox="1"/>
            <p:nvPr/>
          </p:nvSpPr>
          <p:spPr>
            <a:xfrm>
              <a:off x="-77875" y="335939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1818909" y="3297622"/>
            <a:ext cx="2631583" cy="710707"/>
            <a:chOff x="-343042" y="3111250"/>
            <a:chExt cx="2631583" cy="71070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-109647" y="3492793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499306" y="3612081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145578" y="3621902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145578" y="3483881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145578" y="3342082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-343042" y="3111250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Красноармейский р-н</a:t>
              </a:r>
              <a:endParaRPr lang="ru-RU" sz="900" dirty="0"/>
            </a:p>
          </p:txBody>
        </p:sp>
      </p:grpSp>
      <p:grpSp>
        <p:nvGrpSpPr>
          <p:cNvPr id="543" name="Группа 542"/>
          <p:cNvGrpSpPr/>
          <p:nvPr/>
        </p:nvGrpSpPr>
        <p:grpSpPr>
          <a:xfrm>
            <a:off x="2751768" y="1131672"/>
            <a:ext cx="1581368" cy="723767"/>
            <a:chOff x="406713" y="1180365"/>
            <a:chExt cx="1581368" cy="723767"/>
          </a:xfrm>
        </p:grpSpPr>
        <p:cxnSp>
          <p:nvCxnSpPr>
            <p:cNvPr id="544" name="Прямая соединительная линия 5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Скругленный прямоугольник 5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8" name="Прямоугольник 5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5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4155149" y="1788575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Каневской р-н</a:t>
              </a:r>
              <a:endParaRPr lang="ru-RU" sz="900" dirty="0"/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3189009" y="3123262"/>
            <a:ext cx="2416838" cy="723767"/>
            <a:chOff x="-822756" y="1463328"/>
            <a:chExt cx="241683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-589361" y="1844871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-341691" y="1987040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-334136" y="1835959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-334136" y="1694160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-822756" y="1463328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Тимашевский р-н</a:t>
              </a:r>
              <a:endParaRPr lang="ru-RU" sz="900" dirty="0"/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72654" y="1987040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2582625" y="2125527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Приморско-Ахтарский р-н</a:t>
              </a:r>
              <a:endParaRPr lang="ru-RU" sz="900" dirty="0"/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5613164" y="3118444"/>
            <a:ext cx="3280210" cy="723767"/>
            <a:chOff x="-1686128" y="1282767"/>
            <a:chExt cx="3280210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-1452733" y="166431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-1199872" y="180647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-1197508" y="165539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1475/284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-1197508" y="151359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-1686128" y="128276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Кавказский р-н</a:t>
              </a:r>
              <a:endParaRPr lang="ru-RU" sz="900" dirty="0"/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-790718" y="180647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432447" y="3460174"/>
            <a:ext cx="2657980" cy="816885"/>
            <a:chOff x="3336153" y="2809852"/>
            <a:chExt cx="2718415" cy="800729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3399984" y="3151444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4211738" y="3394851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TextBox 23"/>
            <p:cNvSpPr txBox="1">
              <a:spLocks noChangeAspect="1"/>
            </p:cNvSpPr>
            <p:nvPr/>
          </p:nvSpPr>
          <p:spPr>
            <a:xfrm>
              <a:off x="3747000" y="3395627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>
            <a:xfrm>
              <a:off x="3682847" y="3222021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Прямоугольник 594"/>
            <p:cNvSpPr/>
            <p:nvPr/>
          </p:nvSpPr>
          <p:spPr bwMode="auto">
            <a:xfrm>
              <a:off x="3682847" y="305681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TextBox 10"/>
            <p:cNvSpPr txBox="1"/>
            <p:nvPr/>
          </p:nvSpPr>
          <p:spPr>
            <a:xfrm>
              <a:off x="3336153" y="280985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Усть-Лабинский р-н</a:t>
              </a:r>
              <a:endParaRPr lang="ru-RU" sz="900" dirty="0"/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380432" y="2304901"/>
            <a:ext cx="3294487" cy="726128"/>
            <a:chOff x="2760081" y="2691233"/>
            <a:chExt cx="3294487" cy="726128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2931074" y="3032826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3547189" y="3186280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3281337" y="3198036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3205335" y="3103401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760/500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3186503" y="2938192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12714/35918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2760081" y="2691233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Новопокровский р-н</a:t>
              </a:r>
              <a:endParaRPr lang="ru-RU" sz="900" dirty="0"/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5522258" y="1514542"/>
            <a:ext cx="4004156" cy="726128"/>
            <a:chOff x="4947736" y="3873344"/>
            <a:chExt cx="4004156" cy="726128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8827749" y="432372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8951892" y="449968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5118729" y="4214937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5734844" y="4368391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5468992" y="4380147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5392990" y="4285512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693/959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5374158" y="4120303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11048/31303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4947736" y="3873344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Белоглинский </a:t>
              </a:r>
              <a:r>
                <a:rPr lang="ru-RU" sz="900" dirty="0"/>
                <a:t>р-н</a:t>
              </a: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4053807" y="926497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Щербиновский р-н</a:t>
              </a:r>
              <a:endParaRPr lang="ru-RU" sz="900" dirty="0"/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6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6911"/>
            <a:ext cx="12192000" cy="612327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08.11.2023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3158198" y="5679238"/>
            <a:ext cx="4031833" cy="723767"/>
            <a:chOff x="-2437751" y="1041952"/>
            <a:chExt cx="4031833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-2204356" y="1423495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-1951495" y="1565664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-1949131" y="1414583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-1949131" y="1272784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-2437751" y="1041952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-1542341" y="1565664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4884042" y="5597402"/>
            <a:ext cx="3775019" cy="723767"/>
            <a:chOff x="-2180937" y="1513451"/>
            <a:chExt cx="3775019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-1947542" y="1894994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-1694681" y="2037163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-1692317" y="1886082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-1692317" y="1744283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-2180937" y="1513451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-1285527" y="2037163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8" name="Группа 497"/>
          <p:cNvGrpSpPr/>
          <p:nvPr/>
        </p:nvGrpSpPr>
        <p:grpSpPr>
          <a:xfrm>
            <a:off x="5373269" y="4609091"/>
            <a:ext cx="1581368" cy="723767"/>
            <a:chOff x="406713" y="1180365"/>
            <a:chExt cx="1581368" cy="723767"/>
          </a:xfrm>
        </p:grpSpPr>
        <p:cxnSp>
          <p:nvCxnSpPr>
            <p:cNvPr id="499" name="Прямая соединительная линия 4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Скругленный прямоугольник 5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3" name="Прямоугольник 5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4" name="Прямоугольник 5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2424758" y="5027828"/>
            <a:ext cx="3384133" cy="723767"/>
            <a:chOff x="-1790051" y="1273397"/>
            <a:chExt cx="3384133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-1556656" y="165494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-1303795" y="179710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-1301431" y="164602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-1301431" y="150422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-1790051" y="127339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-894641" y="179710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1335685" y="4799166"/>
            <a:ext cx="2659564" cy="723767"/>
            <a:chOff x="-1065482" y="1504303"/>
            <a:chExt cx="2659564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-832087" y="188584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-584417" y="202801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-576862" y="187693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-576862" y="173513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-1065482" y="150430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-170072" y="202801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595679" y="4101164"/>
            <a:ext cx="2239951" cy="723767"/>
            <a:chOff x="-645869" y="1369883"/>
            <a:chExt cx="2239951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-412474" y="175142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-159613" y="189359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-157249" y="174251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-157249" y="160071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-645869" y="136988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249541" y="189359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6" name="Группа 515"/>
          <p:cNvGrpSpPr/>
          <p:nvPr/>
        </p:nvGrpSpPr>
        <p:grpSpPr>
          <a:xfrm>
            <a:off x="4328961" y="4761535"/>
            <a:ext cx="2914274" cy="816885"/>
            <a:chOff x="3074032" y="2699762"/>
            <a:chExt cx="2980536" cy="800730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3137862" y="3041355"/>
              <a:ext cx="282864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3949617" y="3284760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TextBox 23"/>
            <p:cNvSpPr txBox="1">
              <a:spLocks noChangeAspect="1"/>
            </p:cNvSpPr>
            <p:nvPr/>
          </p:nvSpPr>
          <p:spPr>
            <a:xfrm>
              <a:off x="3484879" y="3285538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22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>
            <a:xfrm>
              <a:off x="3420724" y="3111929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 bwMode="auto">
            <a:xfrm>
              <a:off x="3420726" y="294672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TextBox 10"/>
            <p:cNvSpPr txBox="1"/>
            <p:nvPr/>
          </p:nvSpPr>
          <p:spPr>
            <a:xfrm>
              <a:off x="3074032" y="269976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Апшеронский р-н</a:t>
              </a:r>
              <a:endParaRPr lang="ru-RU" sz="900" dirty="0"/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3101154" y="3996517"/>
            <a:ext cx="2366416" cy="812629"/>
            <a:chOff x="-77875" y="3257474"/>
            <a:chExt cx="2366416" cy="812629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7" name="Прямая соединительная линия 526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Скругленный прямоугольник 527"/>
            <p:cNvSpPr/>
            <p:nvPr/>
          </p:nvSpPr>
          <p:spPr>
            <a:xfrm>
              <a:off x="155520" y="374093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529" name="TextBox 23"/>
            <p:cNvSpPr txBox="1">
              <a:spLocks noChangeAspect="1"/>
            </p:cNvSpPr>
            <p:nvPr/>
          </p:nvSpPr>
          <p:spPr>
            <a:xfrm>
              <a:off x="764473" y="386022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0" name="TextBox 23"/>
            <p:cNvSpPr txBox="1">
              <a:spLocks noChangeAspect="1"/>
            </p:cNvSpPr>
            <p:nvPr/>
          </p:nvSpPr>
          <p:spPr>
            <a:xfrm>
              <a:off x="410745" y="387004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  <p:sp>
          <p:nvSpPr>
            <p:cNvPr id="531" name="Прямоугольник 530"/>
            <p:cNvSpPr/>
            <p:nvPr/>
          </p:nvSpPr>
          <p:spPr>
            <a:xfrm>
              <a:off x="410744" y="373202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 bwMode="auto">
            <a:xfrm>
              <a:off x="410745" y="359022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TextBox 10"/>
            <p:cNvSpPr txBox="1"/>
            <p:nvPr/>
          </p:nvSpPr>
          <p:spPr>
            <a:xfrm>
              <a:off x="-77875" y="335939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1818909" y="3297622"/>
            <a:ext cx="2631583" cy="710707"/>
            <a:chOff x="-343042" y="3111250"/>
            <a:chExt cx="2631583" cy="71070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-109647" y="3492793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499306" y="3612081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145578" y="3621902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145578" y="3483881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145578" y="3342082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-343042" y="3111250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Красноармейский р-н</a:t>
              </a:r>
              <a:endParaRPr lang="ru-RU" sz="900" dirty="0"/>
            </a:p>
          </p:txBody>
        </p:sp>
      </p:grpSp>
      <p:grpSp>
        <p:nvGrpSpPr>
          <p:cNvPr id="543" name="Группа 542"/>
          <p:cNvGrpSpPr/>
          <p:nvPr/>
        </p:nvGrpSpPr>
        <p:grpSpPr>
          <a:xfrm>
            <a:off x="2751768" y="1131672"/>
            <a:ext cx="1581368" cy="723767"/>
            <a:chOff x="406713" y="1180365"/>
            <a:chExt cx="1581368" cy="723767"/>
          </a:xfrm>
        </p:grpSpPr>
        <p:cxnSp>
          <p:nvCxnSpPr>
            <p:cNvPr id="544" name="Прямая соединительная линия 5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Скругленный прямоугольник 5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8" name="Прямоугольник 5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5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4155149" y="1788575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Каневской р-н</a:t>
              </a:r>
              <a:endParaRPr lang="ru-RU" sz="900" dirty="0"/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3189009" y="3123262"/>
            <a:ext cx="2416838" cy="723767"/>
            <a:chOff x="-822756" y="1463328"/>
            <a:chExt cx="241683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-589361" y="1844871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-341691" y="1987040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-334136" y="1835959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-334136" y="1694160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-822756" y="1463328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Тимашевский р-н</a:t>
              </a:r>
              <a:endParaRPr lang="ru-RU" sz="900" dirty="0"/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72654" y="1987040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2582625" y="2125527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Приморско-Ахтарский р-н</a:t>
              </a:r>
              <a:endParaRPr lang="ru-RU" sz="900" dirty="0"/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5613164" y="3118444"/>
            <a:ext cx="3280210" cy="723767"/>
            <a:chOff x="-1686128" y="1282767"/>
            <a:chExt cx="3280210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-1452733" y="166431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-1199872" y="180647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-1197508" y="165539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1475/284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-1197508" y="151359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-1686128" y="128276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Кавказский р-н</a:t>
              </a:r>
              <a:endParaRPr lang="ru-RU" sz="900" dirty="0"/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-790718" y="180647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432447" y="3460174"/>
            <a:ext cx="2657980" cy="816885"/>
            <a:chOff x="3336153" y="2809852"/>
            <a:chExt cx="2718415" cy="800729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3399984" y="3151444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4211738" y="3394851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TextBox 23"/>
            <p:cNvSpPr txBox="1">
              <a:spLocks noChangeAspect="1"/>
            </p:cNvSpPr>
            <p:nvPr/>
          </p:nvSpPr>
          <p:spPr>
            <a:xfrm>
              <a:off x="3747000" y="3395627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11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>
            <a:xfrm>
              <a:off x="3682847" y="3222021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Прямоугольник 594"/>
            <p:cNvSpPr/>
            <p:nvPr/>
          </p:nvSpPr>
          <p:spPr bwMode="auto">
            <a:xfrm>
              <a:off x="3682847" y="305681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TextBox 10"/>
            <p:cNvSpPr txBox="1"/>
            <p:nvPr/>
          </p:nvSpPr>
          <p:spPr>
            <a:xfrm>
              <a:off x="3336153" y="280985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Усть-Лабинский р-н</a:t>
              </a:r>
              <a:endParaRPr lang="ru-RU" sz="900" dirty="0"/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380432" y="2304901"/>
            <a:ext cx="3294487" cy="726128"/>
            <a:chOff x="2760081" y="2691233"/>
            <a:chExt cx="3294487" cy="726128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2931074" y="3032826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3547189" y="3186280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3281337" y="3198036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7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3205335" y="3103401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760/500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3186503" y="2938192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12714/35918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2760081" y="2691233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Новопокровский р-н</a:t>
              </a:r>
              <a:endParaRPr lang="ru-RU" sz="900" dirty="0"/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5522258" y="1514542"/>
            <a:ext cx="4004156" cy="726128"/>
            <a:chOff x="4947736" y="3873344"/>
            <a:chExt cx="4004156" cy="726128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8827749" y="432372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8951892" y="449968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5118729" y="4214937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5734844" y="4368391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5468992" y="4380147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5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5392990" y="4285512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693/959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5374158" y="4120303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11048/31303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4947736" y="3873344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Белоглинский </a:t>
              </a:r>
              <a:r>
                <a:rPr lang="ru-RU" sz="900" dirty="0"/>
                <a:t>р-н</a:t>
              </a: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4053807" y="926497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Щербиновский р-н</a:t>
              </a:r>
              <a:endParaRPr lang="ru-RU" sz="900" dirty="0"/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10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26911"/>
            <a:ext cx="12185240" cy="612327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08.11.2023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3158198" y="5679238"/>
            <a:ext cx="4031833" cy="723767"/>
            <a:chOff x="-2437751" y="1041952"/>
            <a:chExt cx="4031833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-2204356" y="1423495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-1951495" y="1565664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-1949131" y="1414583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-1949131" y="1272784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-2437751" y="1041952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-1542341" y="1565664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4884042" y="5597402"/>
            <a:ext cx="3775019" cy="723767"/>
            <a:chOff x="-2180937" y="1513451"/>
            <a:chExt cx="3775019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-1947542" y="1894994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-1694681" y="2037163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-1692317" y="1886082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-1692317" y="1744283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-2180937" y="1513451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-1285527" y="2037163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8" name="Группа 497"/>
          <p:cNvGrpSpPr/>
          <p:nvPr/>
        </p:nvGrpSpPr>
        <p:grpSpPr>
          <a:xfrm>
            <a:off x="5373269" y="4609091"/>
            <a:ext cx="1581368" cy="723767"/>
            <a:chOff x="406713" y="1180365"/>
            <a:chExt cx="1581368" cy="723767"/>
          </a:xfrm>
        </p:grpSpPr>
        <p:cxnSp>
          <p:nvCxnSpPr>
            <p:cNvPr id="499" name="Прямая соединительная линия 4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Скругленный прямоугольник 5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3" name="Прямоугольник 5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4" name="Прямоугольник 5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2424758" y="5027828"/>
            <a:ext cx="3384133" cy="723767"/>
            <a:chOff x="-1790051" y="1273397"/>
            <a:chExt cx="3384133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-1556656" y="165494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-1303795" y="179710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-1301431" y="164602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-1301431" y="150422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-1790051" y="127339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-894641" y="179710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1335685" y="4799166"/>
            <a:ext cx="2659564" cy="723767"/>
            <a:chOff x="-1065482" y="1504303"/>
            <a:chExt cx="2659564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-832087" y="188584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-584417" y="202801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-576862" y="187693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-576862" y="173513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-1065482" y="150430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-170072" y="202801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595679" y="4101164"/>
            <a:ext cx="2239951" cy="723767"/>
            <a:chOff x="-645869" y="1369883"/>
            <a:chExt cx="2239951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-412474" y="1751426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-159613" y="1893595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-157249" y="1742514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-157249" y="1600715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-645869" y="1369883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249541" y="1893595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6" name="Группа 515"/>
          <p:cNvGrpSpPr/>
          <p:nvPr/>
        </p:nvGrpSpPr>
        <p:grpSpPr>
          <a:xfrm>
            <a:off x="4328961" y="4761535"/>
            <a:ext cx="2914274" cy="816885"/>
            <a:chOff x="3074032" y="2699762"/>
            <a:chExt cx="2980536" cy="800730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3137862" y="3041355"/>
              <a:ext cx="282864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3949617" y="3284760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TextBox 23"/>
            <p:cNvSpPr txBox="1">
              <a:spLocks noChangeAspect="1"/>
            </p:cNvSpPr>
            <p:nvPr/>
          </p:nvSpPr>
          <p:spPr>
            <a:xfrm>
              <a:off x="3484879" y="3285538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>
            <a:xfrm>
              <a:off x="3420724" y="3111929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 bwMode="auto">
            <a:xfrm>
              <a:off x="3420726" y="294672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TextBox 10"/>
            <p:cNvSpPr txBox="1"/>
            <p:nvPr/>
          </p:nvSpPr>
          <p:spPr>
            <a:xfrm>
              <a:off x="3074032" y="269976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Апшеронский р-н</a:t>
              </a:r>
              <a:endParaRPr lang="ru-RU" sz="900" dirty="0"/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3101154" y="3996517"/>
            <a:ext cx="2366416" cy="812629"/>
            <a:chOff x="-77875" y="3257474"/>
            <a:chExt cx="2366416" cy="812629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7" name="Прямая соединительная линия 526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Скругленный прямоугольник 527"/>
            <p:cNvSpPr/>
            <p:nvPr/>
          </p:nvSpPr>
          <p:spPr>
            <a:xfrm>
              <a:off x="155520" y="374093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529" name="TextBox 23"/>
            <p:cNvSpPr txBox="1">
              <a:spLocks noChangeAspect="1"/>
            </p:cNvSpPr>
            <p:nvPr/>
          </p:nvSpPr>
          <p:spPr>
            <a:xfrm>
              <a:off x="764473" y="386022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0" name="TextBox 23"/>
            <p:cNvSpPr txBox="1">
              <a:spLocks noChangeAspect="1"/>
            </p:cNvSpPr>
            <p:nvPr/>
          </p:nvSpPr>
          <p:spPr>
            <a:xfrm>
              <a:off x="410745" y="387004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1" name="Прямоугольник 530"/>
            <p:cNvSpPr/>
            <p:nvPr/>
          </p:nvSpPr>
          <p:spPr>
            <a:xfrm>
              <a:off x="410744" y="373202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 bwMode="auto">
            <a:xfrm>
              <a:off x="410745" y="359022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TextBox 10"/>
            <p:cNvSpPr txBox="1"/>
            <p:nvPr/>
          </p:nvSpPr>
          <p:spPr>
            <a:xfrm>
              <a:off x="-77875" y="335939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1818909" y="3297622"/>
            <a:ext cx="2631583" cy="710707"/>
            <a:chOff x="-343042" y="3111250"/>
            <a:chExt cx="2631583" cy="71070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-109647" y="3492793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499306" y="3612081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145578" y="3621902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145578" y="3483881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145578" y="3342082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-343042" y="3111250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Красноармейский р-н</a:t>
              </a:r>
              <a:endParaRPr lang="ru-RU" sz="900" dirty="0"/>
            </a:p>
          </p:txBody>
        </p:sp>
      </p:grpSp>
      <p:grpSp>
        <p:nvGrpSpPr>
          <p:cNvPr id="543" name="Группа 542"/>
          <p:cNvGrpSpPr/>
          <p:nvPr/>
        </p:nvGrpSpPr>
        <p:grpSpPr>
          <a:xfrm>
            <a:off x="2751768" y="1131672"/>
            <a:ext cx="1581368" cy="723767"/>
            <a:chOff x="406713" y="1180365"/>
            <a:chExt cx="1581368" cy="723767"/>
          </a:xfrm>
        </p:grpSpPr>
        <p:cxnSp>
          <p:nvCxnSpPr>
            <p:cNvPr id="544" name="Прямая соединительная линия 5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Скругленный прямоугольник 5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8" name="Прямоугольник 5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5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4155149" y="1788575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Каневской р-н</a:t>
              </a:r>
              <a:endParaRPr lang="ru-RU" sz="900" dirty="0"/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3189009" y="3123262"/>
            <a:ext cx="2416838" cy="723767"/>
            <a:chOff x="-822756" y="1463328"/>
            <a:chExt cx="241683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-589361" y="1844871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-341691" y="1987040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-334136" y="1835959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-334136" y="1694160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-822756" y="1463328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Тимашевский р-н</a:t>
              </a:r>
              <a:endParaRPr lang="ru-RU" sz="900" dirty="0"/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72654" y="1987040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2582625" y="2125527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Приморско-Ахтарский р-н</a:t>
              </a:r>
              <a:endParaRPr lang="ru-RU" sz="900" dirty="0"/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5613164" y="3118444"/>
            <a:ext cx="3280210" cy="723767"/>
            <a:chOff x="-1686128" y="1282767"/>
            <a:chExt cx="3280210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-1452733" y="1664310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-1199872" y="1806479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-1197508" y="1655398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1475/284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-1197508" y="1513599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-1686128" y="1282767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Кавказский р-н</a:t>
              </a:r>
              <a:endParaRPr lang="ru-RU" sz="900" dirty="0"/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-790718" y="1806479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4432447" y="3460174"/>
            <a:ext cx="2657980" cy="816885"/>
            <a:chOff x="3336153" y="2809852"/>
            <a:chExt cx="2718415" cy="800729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3399984" y="3151444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4211738" y="3394851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TextBox 23"/>
            <p:cNvSpPr txBox="1">
              <a:spLocks noChangeAspect="1"/>
            </p:cNvSpPr>
            <p:nvPr/>
          </p:nvSpPr>
          <p:spPr>
            <a:xfrm>
              <a:off x="3747000" y="3395627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>
            <a:xfrm>
              <a:off x="3682847" y="3222021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Прямоугольник 594"/>
            <p:cNvSpPr/>
            <p:nvPr/>
          </p:nvSpPr>
          <p:spPr bwMode="auto">
            <a:xfrm>
              <a:off x="3682847" y="3056810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TextBox 10"/>
            <p:cNvSpPr txBox="1"/>
            <p:nvPr/>
          </p:nvSpPr>
          <p:spPr>
            <a:xfrm>
              <a:off x="3336153" y="2809852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Усть-Лабинский р-н</a:t>
              </a:r>
              <a:endParaRPr lang="ru-RU" sz="900" dirty="0"/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5380432" y="2304901"/>
            <a:ext cx="3294487" cy="726128"/>
            <a:chOff x="2760081" y="2691233"/>
            <a:chExt cx="3294487" cy="726128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2931074" y="3032826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3547189" y="3186280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3281337" y="3198036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3205335" y="3103401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760/500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3186503" y="2938192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12714/35918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2760081" y="2691233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Новопокровский р-н</a:t>
              </a:r>
              <a:endParaRPr lang="ru-RU" sz="900" dirty="0"/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5522258" y="1514542"/>
            <a:ext cx="4004156" cy="726128"/>
            <a:chOff x="4947736" y="3873344"/>
            <a:chExt cx="4004156" cy="726128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8827749" y="432372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8951892" y="449968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5118729" y="4214937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5734844" y="4368391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5468992" y="4380147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>
                  <a:solidFill>
                    <a:prstClr val="black"/>
                  </a:solidFill>
                </a:rPr>
                <a:t>0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5392990" y="4285512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693/959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5374158" y="4120303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11048/31303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4947736" y="3873344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Белоглинский </a:t>
              </a:r>
              <a:r>
                <a:rPr lang="ru-RU" sz="900" dirty="0"/>
                <a:t>р-н</a:t>
              </a: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4053807" y="926497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Щербиновский р-н</a:t>
              </a:r>
              <a:endParaRPr lang="ru-RU" sz="900" dirty="0"/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136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9264</TotalTime>
  <Words>972</Words>
  <Application>Microsoft Office PowerPoint</Application>
  <PresentationFormat>Широкоэкранный</PresentationFormat>
  <Paragraphs>528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913</cp:revision>
  <cp:lastPrinted>2020-12-03T08:05:56Z</cp:lastPrinted>
  <dcterms:created xsi:type="dcterms:W3CDTF">2019-08-03T04:06:07Z</dcterms:created>
  <dcterms:modified xsi:type="dcterms:W3CDTF">2023-11-09T13:51:54Z</dcterms:modified>
</cp:coreProperties>
</file>